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1" r:id="rId2"/>
    <p:sldId id="283" r:id="rId3"/>
    <p:sldId id="280" r:id="rId4"/>
    <p:sldId id="284" r:id="rId5"/>
    <p:sldId id="293" r:id="rId6"/>
    <p:sldId id="292" r:id="rId7"/>
    <p:sldId id="287" r:id="rId8"/>
    <p:sldId id="291" r:id="rId9"/>
    <p:sldId id="294" r:id="rId10"/>
    <p:sldId id="290" r:id="rId11"/>
    <p:sldId id="295" r:id="rId12"/>
    <p:sldId id="286" r:id="rId13"/>
    <p:sldId id="288" r:id="rId14"/>
    <p:sldId id="296" r:id="rId15"/>
    <p:sldId id="289" r:id="rId16"/>
    <p:sldId id="297" r:id="rId17"/>
    <p:sldId id="298" r:id="rId18"/>
    <p:sldId id="299" r:id="rId19"/>
  </p:sldIdLst>
  <p:sldSz cx="9906000" cy="6858000" type="A4"/>
  <p:notesSz cx="6858000" cy="9144000"/>
  <p:embeddedFontLst>
    <p:embeddedFont>
      <p:font typeface="210 맨발의청춘 B" panose="0202060302010102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제주고딕" panose="02000300000000000000" pitchFamily="2" charset="-127"/>
      <p:regular r:id="rId27"/>
    </p:embeddedFont>
    <p:embeddedFont>
      <p:font typeface="제주명조" panose="02000300000000000000" pitchFamily="2" charset="-127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89C"/>
    <a:srgbClr val="53A06A"/>
    <a:srgbClr val="E26854"/>
    <a:srgbClr val="DF5842"/>
    <a:srgbClr val="E3725F"/>
    <a:srgbClr val="EA9486"/>
    <a:srgbClr val="EDEEE9"/>
    <a:srgbClr val="A1D7D7"/>
    <a:srgbClr val="606060"/>
    <a:srgbClr val="F2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286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5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02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26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5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2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7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8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82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1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B251-8ACD-4C5D-9FF0-2EF4E988E039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1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ED45B1-F25D-44A2-9508-F3512C38EEB5}"/>
              </a:ext>
            </a:extLst>
          </p:cNvPr>
          <p:cNvGrpSpPr/>
          <p:nvPr/>
        </p:nvGrpSpPr>
        <p:grpSpPr>
          <a:xfrm>
            <a:off x="3200258" y="2418180"/>
            <a:ext cx="3505483" cy="1417695"/>
            <a:chOff x="6830299" y="2324380"/>
            <a:chExt cx="4314441" cy="174485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45B4D8-CD70-4AF2-B166-75D266A2E50E}"/>
                </a:ext>
              </a:extLst>
            </p:cNvPr>
            <p:cNvGrpSpPr/>
            <p:nvPr/>
          </p:nvGrpSpPr>
          <p:grpSpPr>
            <a:xfrm>
              <a:off x="6830299" y="2324380"/>
              <a:ext cx="4314441" cy="1744857"/>
              <a:chOff x="6826311" y="2124325"/>
              <a:chExt cx="4314441" cy="174485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DA46A1-E56A-4B9B-9B88-7BF73F107A70}"/>
                  </a:ext>
                </a:extLst>
              </p:cNvPr>
              <p:cNvSpPr txBox="1"/>
              <p:nvPr/>
            </p:nvSpPr>
            <p:spPr>
              <a:xfrm>
                <a:off x="6826312" y="2524435"/>
                <a:ext cx="4314440" cy="134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6500" spc="244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첫걸음</a:t>
                </a:r>
                <a:r>
                  <a:rPr lang="ko-KR" altLang="en-US" sz="6500" spc="244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FCF551-43C2-45A0-9087-7067E3343BC2}"/>
                  </a:ext>
                </a:extLst>
              </p:cNvPr>
              <p:cNvSpPr txBox="1"/>
              <p:nvPr/>
            </p:nvSpPr>
            <p:spPr>
              <a:xfrm>
                <a:off x="6826311" y="2124325"/>
                <a:ext cx="4314439" cy="42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625" spc="244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아침을 여는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4724827-F41C-4E09-B63A-8B9EA7CD5B50}"/>
                </a:ext>
              </a:extLst>
            </p:cNvPr>
            <p:cNvCxnSpPr/>
            <p:nvPr/>
          </p:nvCxnSpPr>
          <p:spPr>
            <a:xfrm>
              <a:off x="6830299" y="2724490"/>
              <a:ext cx="4314439" cy="0"/>
            </a:xfrm>
            <a:prstGeom prst="line">
              <a:avLst/>
            </a:prstGeom>
            <a:ln w="28575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1E2FCA6-3E32-4491-93A1-43FE3873B8EF}"/>
              </a:ext>
            </a:extLst>
          </p:cNvPr>
          <p:cNvSpPr txBox="1"/>
          <p:nvPr/>
        </p:nvSpPr>
        <p:spPr>
          <a:xfrm>
            <a:off x="7584123" y="6289360"/>
            <a:ext cx="2321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488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디지털이미징</a:t>
            </a:r>
            <a:r>
              <a:rPr lang="ko-KR" altLang="en-US" sz="1300" spc="488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endParaRPr lang="en-US" altLang="ko-KR" sz="1300" spc="488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300" spc="488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20173994 </a:t>
            </a:r>
            <a:r>
              <a:rPr lang="ko-KR" altLang="en-US" sz="1300" spc="488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박소민</a:t>
            </a:r>
          </a:p>
        </p:txBody>
      </p:sp>
    </p:spTree>
    <p:extLst>
      <p:ext uri="{BB962C8B-B14F-4D97-AF65-F5344CB8AC3E}">
        <p14:creationId xmlns:p14="http://schemas.microsoft.com/office/powerpoint/2010/main" val="92099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8ED815-EEE6-4329-9F51-925F4102A28C}"/>
              </a:ext>
            </a:extLst>
          </p:cNvPr>
          <p:cNvGrpSpPr/>
          <p:nvPr/>
        </p:nvGrpSpPr>
        <p:grpSpPr>
          <a:xfrm>
            <a:off x="2770560" y="1835385"/>
            <a:ext cx="4364881" cy="2347475"/>
            <a:chOff x="5303451" y="1706853"/>
            <a:chExt cx="4364881" cy="23474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39FCD-14C3-4943-8941-12775320F42E}"/>
                </a:ext>
              </a:extLst>
            </p:cNvPr>
            <p:cNvSpPr txBox="1"/>
            <p:nvPr/>
          </p:nvSpPr>
          <p:spPr>
            <a:xfrm>
              <a:off x="5303453" y="2588203"/>
              <a:ext cx="4364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충분한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사용자</a:t>
              </a:r>
              <a:endPara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50BF73-E6D2-4A52-961C-DF957791EE51}"/>
                </a:ext>
              </a:extLst>
            </p:cNvPr>
            <p:cNvSpPr txBox="1"/>
            <p:nvPr/>
          </p:nvSpPr>
          <p:spPr>
            <a:xfrm>
              <a:off x="5303451" y="3469553"/>
              <a:ext cx="4364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충분한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광고주</a:t>
              </a:r>
              <a:endPara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BA28AC-FC78-48A6-B671-F49B3D4DBAA0}"/>
                </a:ext>
              </a:extLst>
            </p:cNvPr>
            <p:cNvSpPr txBox="1"/>
            <p:nvPr/>
          </p:nvSpPr>
          <p:spPr>
            <a:xfrm>
              <a:off x="5303451" y="1706853"/>
              <a:ext cx="4364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충분한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필요성</a:t>
              </a:r>
              <a:endPara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44C387-8385-4FB4-BD21-95B0BD6DFEA2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국내외 시장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7AD355-3210-437A-82E9-5A9E9B59B3F1}"/>
              </a:ext>
            </a:extLst>
          </p:cNvPr>
          <p:cNvGrpSpPr/>
          <p:nvPr/>
        </p:nvGrpSpPr>
        <p:grpSpPr>
          <a:xfrm>
            <a:off x="2387340" y="5068397"/>
            <a:ext cx="5131321" cy="584775"/>
            <a:chOff x="2435290" y="5068397"/>
            <a:chExt cx="5131321" cy="584775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B0F7F1F-F9D7-47AA-8B9E-7364B36FB13B}"/>
                </a:ext>
              </a:extLst>
            </p:cNvPr>
            <p:cNvSpPr/>
            <p:nvPr/>
          </p:nvSpPr>
          <p:spPr>
            <a:xfrm>
              <a:off x="2435290" y="5099585"/>
              <a:ext cx="550506" cy="522399"/>
            </a:xfrm>
            <a:prstGeom prst="rightArrow">
              <a:avLst/>
            </a:prstGeom>
            <a:solidFill>
              <a:srgbClr val="A1D7D7"/>
            </a:solidFill>
            <a:ln>
              <a:solidFill>
                <a:srgbClr val="A1D7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ED7085-F87C-40E8-95B3-E57CB041462D}"/>
                </a:ext>
              </a:extLst>
            </p:cNvPr>
            <p:cNvSpPr txBox="1"/>
            <p:nvPr/>
          </p:nvSpPr>
          <p:spPr>
            <a:xfrm>
              <a:off x="3201732" y="5068397"/>
              <a:ext cx="4364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시장이</a:t>
              </a:r>
              <a:r>
                <a:rPr lang="ko-KR" altLang="en-US" sz="32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원하는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37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44C387-8385-4FB4-BD21-95B0BD6DFEA2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서비스 개요도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5A1732-05B2-4AC5-B194-92B3640BD78D}"/>
              </a:ext>
            </a:extLst>
          </p:cNvPr>
          <p:cNvGrpSpPr/>
          <p:nvPr/>
        </p:nvGrpSpPr>
        <p:grpSpPr>
          <a:xfrm>
            <a:off x="3741264" y="1429085"/>
            <a:ext cx="2360757" cy="4259025"/>
            <a:chOff x="125630" y="453531"/>
            <a:chExt cx="2324101" cy="41928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CD05F5-8ABC-4FA9-8EAD-F6998C2512FD}"/>
                </a:ext>
              </a:extLst>
            </p:cNvPr>
            <p:cNvSpPr/>
            <p:nvPr/>
          </p:nvSpPr>
          <p:spPr>
            <a:xfrm>
              <a:off x="125630" y="453531"/>
              <a:ext cx="2324101" cy="4192893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BC0E30B-C87C-48B0-A35C-892A138A8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1" y="2137260"/>
              <a:ext cx="2013098" cy="868980"/>
            </a:xfrm>
            <a:prstGeom prst="rect">
              <a:avLst/>
            </a:prstGeom>
          </p:spPr>
        </p:pic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C17E1C8-443F-4A02-94B4-CC61E9654097}"/>
              </a:ext>
            </a:extLst>
          </p:cNvPr>
          <p:cNvCxnSpPr>
            <a:cxnSpLocks/>
          </p:cNvCxnSpPr>
          <p:nvPr/>
        </p:nvCxnSpPr>
        <p:spPr>
          <a:xfrm flipV="1">
            <a:off x="1729010" y="1716834"/>
            <a:ext cx="1985763" cy="1124337"/>
          </a:xfrm>
          <a:prstGeom prst="bentConnector3">
            <a:avLst>
              <a:gd name="adj1" fmla="val 193"/>
            </a:avLst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DB4F70-2391-4C51-AD39-27A9BC7FCC79}"/>
              </a:ext>
            </a:extLst>
          </p:cNvPr>
          <p:cNvSpPr txBox="1"/>
          <p:nvPr/>
        </p:nvSpPr>
        <p:spPr>
          <a:xfrm>
            <a:off x="2014084" y="1329418"/>
            <a:ext cx="124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광고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9700AE-645A-4511-A3F0-A0DB3B02AE5B}"/>
              </a:ext>
            </a:extLst>
          </p:cNvPr>
          <p:cNvSpPr txBox="1"/>
          <p:nvPr/>
        </p:nvSpPr>
        <p:spPr>
          <a:xfrm>
            <a:off x="2014084" y="1767502"/>
            <a:ext cx="124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계정 운영</a:t>
            </a:r>
          </a:p>
        </p:txBody>
      </p:sp>
      <p:sp>
        <p:nvSpPr>
          <p:cNvPr id="35" name="그래픽 33">
            <a:extLst>
              <a:ext uri="{FF2B5EF4-FFF2-40B4-BE49-F238E27FC236}">
                <a16:creationId xmlns:a16="http://schemas.microsoft.com/office/drawing/2014/main" id="{24A2DC69-2A81-4548-AC0E-6433FEE6EE87}"/>
              </a:ext>
            </a:extLst>
          </p:cNvPr>
          <p:cNvSpPr/>
          <p:nvPr/>
        </p:nvSpPr>
        <p:spPr>
          <a:xfrm>
            <a:off x="1249623" y="2925877"/>
            <a:ext cx="958773" cy="958765"/>
          </a:xfrm>
          <a:custGeom>
            <a:avLst/>
            <a:gdLst>
              <a:gd name="connsiteX0" fmla="*/ 762331 w 922808"/>
              <a:gd name="connsiteY0" fmla="*/ 0 h 922800"/>
              <a:gd name="connsiteX1" fmla="*/ 601988 w 922808"/>
              <a:gd name="connsiteY1" fmla="*/ 160473 h 922800"/>
              <a:gd name="connsiteX2" fmla="*/ 762331 w 922808"/>
              <a:gd name="connsiteY2" fmla="*/ 320914 h 922800"/>
              <a:gd name="connsiteX3" fmla="*/ 922768 w 922808"/>
              <a:gd name="connsiteY3" fmla="*/ 160473 h 922800"/>
              <a:gd name="connsiteX4" fmla="*/ 762331 w 922808"/>
              <a:gd name="connsiteY4" fmla="*/ 0 h 922800"/>
              <a:gd name="connsiteX5" fmla="*/ 160313 w 922808"/>
              <a:gd name="connsiteY5" fmla="*/ 6082 h 922800"/>
              <a:gd name="connsiteX6" fmla="*/ 0 w 922808"/>
              <a:gd name="connsiteY6" fmla="*/ 166556 h 922800"/>
              <a:gd name="connsiteX7" fmla="*/ 160313 w 922808"/>
              <a:gd name="connsiteY7" fmla="*/ 326869 h 922800"/>
              <a:gd name="connsiteX8" fmla="*/ 320754 w 922808"/>
              <a:gd name="connsiteY8" fmla="*/ 166556 h 922800"/>
              <a:gd name="connsiteX9" fmla="*/ 160313 w 922808"/>
              <a:gd name="connsiteY9" fmla="*/ 6082 h 922800"/>
              <a:gd name="connsiteX10" fmla="*/ 745914 w 922808"/>
              <a:gd name="connsiteY10" fmla="*/ 51334 h 922800"/>
              <a:gd name="connsiteX11" fmla="*/ 778904 w 922808"/>
              <a:gd name="connsiteY11" fmla="*/ 51334 h 922800"/>
              <a:gd name="connsiteX12" fmla="*/ 778904 w 922808"/>
              <a:gd name="connsiteY12" fmla="*/ 67781 h 922800"/>
              <a:gd name="connsiteX13" fmla="*/ 778904 w 922808"/>
              <a:gd name="connsiteY13" fmla="*/ 73123 h 922800"/>
              <a:gd name="connsiteX14" fmla="*/ 806103 w 922808"/>
              <a:gd name="connsiteY14" fmla="*/ 85161 h 922800"/>
              <a:gd name="connsiteX15" fmla="*/ 826668 w 922808"/>
              <a:gd name="connsiteY15" fmla="*/ 124072 h 922800"/>
              <a:gd name="connsiteX16" fmla="*/ 793709 w 922808"/>
              <a:gd name="connsiteY16" fmla="*/ 124072 h 922800"/>
              <a:gd name="connsiteX17" fmla="*/ 786179 w 922808"/>
              <a:gd name="connsiteY17" fmla="*/ 111423 h 922800"/>
              <a:gd name="connsiteX18" fmla="*/ 762331 w 922808"/>
              <a:gd name="connsiteY18" fmla="*/ 104150 h 922800"/>
              <a:gd name="connsiteX19" fmla="*/ 738608 w 922808"/>
              <a:gd name="connsiteY19" fmla="*/ 111423 h 922800"/>
              <a:gd name="connsiteX20" fmla="*/ 731047 w 922808"/>
              <a:gd name="connsiteY20" fmla="*/ 124072 h 922800"/>
              <a:gd name="connsiteX21" fmla="*/ 738129 w 922808"/>
              <a:gd name="connsiteY21" fmla="*/ 133341 h 922800"/>
              <a:gd name="connsiteX22" fmla="*/ 766865 w 922808"/>
              <a:gd name="connsiteY22" fmla="*/ 144638 h 922800"/>
              <a:gd name="connsiteX23" fmla="*/ 804652 w 922808"/>
              <a:gd name="connsiteY23" fmla="*/ 159733 h 922800"/>
              <a:gd name="connsiteX24" fmla="*/ 826668 w 922808"/>
              <a:gd name="connsiteY24" fmla="*/ 197325 h 922800"/>
              <a:gd name="connsiteX25" fmla="*/ 778904 w 922808"/>
              <a:gd name="connsiteY25" fmla="*/ 247759 h 922800"/>
              <a:gd name="connsiteX26" fmla="*/ 778904 w 922808"/>
              <a:gd name="connsiteY26" fmla="*/ 253520 h 922800"/>
              <a:gd name="connsiteX27" fmla="*/ 778904 w 922808"/>
              <a:gd name="connsiteY27" fmla="*/ 269934 h 922800"/>
              <a:gd name="connsiteX28" fmla="*/ 745914 w 922808"/>
              <a:gd name="connsiteY28" fmla="*/ 269934 h 922800"/>
              <a:gd name="connsiteX29" fmla="*/ 745914 w 922808"/>
              <a:gd name="connsiteY29" fmla="*/ 253520 h 922800"/>
              <a:gd name="connsiteX30" fmla="*/ 745914 w 922808"/>
              <a:gd name="connsiteY30" fmla="*/ 247823 h 922800"/>
              <a:gd name="connsiteX31" fmla="*/ 718653 w 922808"/>
              <a:gd name="connsiteY31" fmla="*/ 235753 h 922800"/>
              <a:gd name="connsiteX32" fmla="*/ 698119 w 922808"/>
              <a:gd name="connsiteY32" fmla="*/ 196842 h 922800"/>
              <a:gd name="connsiteX33" fmla="*/ 731047 w 922808"/>
              <a:gd name="connsiteY33" fmla="*/ 196842 h 922800"/>
              <a:gd name="connsiteX34" fmla="*/ 738608 w 922808"/>
              <a:gd name="connsiteY34" fmla="*/ 209490 h 922800"/>
              <a:gd name="connsiteX35" fmla="*/ 762331 w 922808"/>
              <a:gd name="connsiteY35" fmla="*/ 216764 h 922800"/>
              <a:gd name="connsiteX36" fmla="*/ 793709 w 922808"/>
              <a:gd name="connsiteY36" fmla="*/ 196456 h 922800"/>
              <a:gd name="connsiteX37" fmla="*/ 786889 w 922808"/>
              <a:gd name="connsiteY37" fmla="*/ 187573 h 922800"/>
              <a:gd name="connsiteX38" fmla="*/ 757822 w 922808"/>
              <a:gd name="connsiteY38" fmla="*/ 176276 h 922800"/>
              <a:gd name="connsiteX39" fmla="*/ 720229 w 922808"/>
              <a:gd name="connsiteY39" fmla="*/ 160956 h 922800"/>
              <a:gd name="connsiteX40" fmla="*/ 698119 w 922808"/>
              <a:gd name="connsiteY40" fmla="*/ 124072 h 922800"/>
              <a:gd name="connsiteX41" fmla="*/ 718653 w 922808"/>
              <a:gd name="connsiteY41" fmla="*/ 85161 h 922800"/>
              <a:gd name="connsiteX42" fmla="*/ 745914 w 922808"/>
              <a:gd name="connsiteY42" fmla="*/ 73092 h 922800"/>
              <a:gd name="connsiteX43" fmla="*/ 745914 w 922808"/>
              <a:gd name="connsiteY43" fmla="*/ 67781 h 922800"/>
              <a:gd name="connsiteX44" fmla="*/ 143899 w 922808"/>
              <a:gd name="connsiteY44" fmla="*/ 57417 h 922800"/>
              <a:gd name="connsiteX45" fmla="*/ 176856 w 922808"/>
              <a:gd name="connsiteY45" fmla="*/ 57417 h 922800"/>
              <a:gd name="connsiteX46" fmla="*/ 176856 w 922808"/>
              <a:gd name="connsiteY46" fmla="*/ 73864 h 922800"/>
              <a:gd name="connsiteX47" fmla="*/ 176856 w 922808"/>
              <a:gd name="connsiteY47" fmla="*/ 79206 h 922800"/>
              <a:gd name="connsiteX48" fmla="*/ 204116 w 922808"/>
              <a:gd name="connsiteY48" fmla="*/ 91244 h 922800"/>
              <a:gd name="connsiteX49" fmla="*/ 224682 w 922808"/>
              <a:gd name="connsiteY49" fmla="*/ 130155 h 922800"/>
              <a:gd name="connsiteX50" fmla="*/ 191725 w 922808"/>
              <a:gd name="connsiteY50" fmla="*/ 130155 h 922800"/>
              <a:gd name="connsiteX51" fmla="*/ 184194 w 922808"/>
              <a:gd name="connsiteY51" fmla="*/ 117506 h 922800"/>
              <a:gd name="connsiteX52" fmla="*/ 160313 w 922808"/>
              <a:gd name="connsiteY52" fmla="*/ 110233 h 922800"/>
              <a:gd name="connsiteX53" fmla="*/ 136625 w 922808"/>
              <a:gd name="connsiteY53" fmla="*/ 117506 h 922800"/>
              <a:gd name="connsiteX54" fmla="*/ 129061 w 922808"/>
              <a:gd name="connsiteY54" fmla="*/ 130155 h 922800"/>
              <a:gd name="connsiteX55" fmla="*/ 136142 w 922808"/>
              <a:gd name="connsiteY55" fmla="*/ 139424 h 922800"/>
              <a:gd name="connsiteX56" fmla="*/ 164818 w 922808"/>
              <a:gd name="connsiteY56" fmla="*/ 150593 h 922800"/>
              <a:gd name="connsiteX57" fmla="*/ 202668 w 922808"/>
              <a:gd name="connsiteY57" fmla="*/ 165816 h 922800"/>
              <a:gd name="connsiteX58" fmla="*/ 224682 w 922808"/>
              <a:gd name="connsiteY58" fmla="*/ 203279 h 922800"/>
              <a:gd name="connsiteX59" fmla="*/ 224682 w 922808"/>
              <a:gd name="connsiteY59" fmla="*/ 203408 h 922800"/>
              <a:gd name="connsiteX60" fmla="*/ 176856 w 922808"/>
              <a:gd name="connsiteY60" fmla="*/ 253842 h 922800"/>
              <a:gd name="connsiteX61" fmla="*/ 176856 w 922808"/>
              <a:gd name="connsiteY61" fmla="*/ 259474 h 922800"/>
              <a:gd name="connsiteX62" fmla="*/ 176856 w 922808"/>
              <a:gd name="connsiteY62" fmla="*/ 276017 h 922800"/>
              <a:gd name="connsiteX63" fmla="*/ 143899 w 922808"/>
              <a:gd name="connsiteY63" fmla="*/ 276017 h 922800"/>
              <a:gd name="connsiteX64" fmla="*/ 143899 w 922808"/>
              <a:gd name="connsiteY64" fmla="*/ 259474 h 922800"/>
              <a:gd name="connsiteX65" fmla="*/ 143899 w 922808"/>
              <a:gd name="connsiteY65" fmla="*/ 253906 h 922800"/>
              <a:gd name="connsiteX66" fmla="*/ 116542 w 922808"/>
              <a:gd name="connsiteY66" fmla="*/ 241708 h 922800"/>
              <a:gd name="connsiteX67" fmla="*/ 96072 w 922808"/>
              <a:gd name="connsiteY67" fmla="*/ 202925 h 922800"/>
              <a:gd name="connsiteX68" fmla="*/ 129061 w 922808"/>
              <a:gd name="connsiteY68" fmla="*/ 202925 h 922800"/>
              <a:gd name="connsiteX69" fmla="*/ 136625 w 922808"/>
              <a:gd name="connsiteY69" fmla="*/ 215573 h 922800"/>
              <a:gd name="connsiteX70" fmla="*/ 160313 w 922808"/>
              <a:gd name="connsiteY70" fmla="*/ 222847 h 922800"/>
              <a:gd name="connsiteX71" fmla="*/ 191725 w 922808"/>
              <a:gd name="connsiteY71" fmla="*/ 202442 h 922800"/>
              <a:gd name="connsiteX72" fmla="*/ 184870 w 922808"/>
              <a:gd name="connsiteY72" fmla="*/ 193656 h 922800"/>
              <a:gd name="connsiteX73" fmla="*/ 155839 w 922808"/>
              <a:gd name="connsiteY73" fmla="*/ 182359 h 922800"/>
              <a:gd name="connsiteX74" fmla="*/ 118247 w 922808"/>
              <a:gd name="connsiteY74" fmla="*/ 167039 h 922800"/>
              <a:gd name="connsiteX75" fmla="*/ 96072 w 922808"/>
              <a:gd name="connsiteY75" fmla="*/ 130155 h 922800"/>
              <a:gd name="connsiteX76" fmla="*/ 116542 w 922808"/>
              <a:gd name="connsiteY76" fmla="*/ 91244 h 922800"/>
              <a:gd name="connsiteX77" fmla="*/ 143899 w 922808"/>
              <a:gd name="connsiteY77" fmla="*/ 79175 h 922800"/>
              <a:gd name="connsiteX78" fmla="*/ 143899 w 922808"/>
              <a:gd name="connsiteY78" fmla="*/ 73864 h 922800"/>
              <a:gd name="connsiteX79" fmla="*/ 461402 w 922808"/>
              <a:gd name="connsiteY79" fmla="*/ 188925 h 922800"/>
              <a:gd name="connsiteX80" fmla="*/ 329573 w 922808"/>
              <a:gd name="connsiteY80" fmla="*/ 320754 h 922800"/>
              <a:gd name="connsiteX81" fmla="*/ 461402 w 922808"/>
              <a:gd name="connsiteY81" fmla="*/ 452583 h 922800"/>
              <a:gd name="connsiteX82" fmla="*/ 593231 w 922808"/>
              <a:gd name="connsiteY82" fmla="*/ 320754 h 922800"/>
              <a:gd name="connsiteX83" fmla="*/ 461402 w 922808"/>
              <a:gd name="connsiteY83" fmla="*/ 188925 h 922800"/>
              <a:gd name="connsiteX84" fmla="*/ 527509 w 922808"/>
              <a:gd name="connsiteY84" fmla="*/ 266104 h 922800"/>
              <a:gd name="connsiteX85" fmla="*/ 527735 w 922808"/>
              <a:gd name="connsiteY85" fmla="*/ 266104 h 922800"/>
              <a:gd name="connsiteX86" fmla="*/ 543904 w 922808"/>
              <a:gd name="connsiteY86" fmla="*/ 282890 h 922800"/>
              <a:gd name="connsiteX87" fmla="*/ 539515 w 922808"/>
              <a:gd name="connsiteY87" fmla="*/ 293783 h 922800"/>
              <a:gd name="connsiteX88" fmla="*/ 455705 w 922808"/>
              <a:gd name="connsiteY88" fmla="*/ 387344 h 922800"/>
              <a:gd name="connsiteX89" fmla="*/ 432426 w 922808"/>
              <a:gd name="connsiteY89" fmla="*/ 388480 h 922800"/>
              <a:gd name="connsiteX90" fmla="*/ 430762 w 922808"/>
              <a:gd name="connsiteY90" fmla="*/ 386733 h 922800"/>
              <a:gd name="connsiteX91" fmla="*/ 382838 w 922808"/>
              <a:gd name="connsiteY91" fmla="*/ 328317 h 922800"/>
              <a:gd name="connsiteX92" fmla="*/ 384350 w 922808"/>
              <a:gd name="connsiteY92" fmla="*/ 305018 h 922800"/>
              <a:gd name="connsiteX93" fmla="*/ 407650 w 922808"/>
              <a:gd name="connsiteY93" fmla="*/ 306529 h 922800"/>
              <a:gd name="connsiteX94" fmla="*/ 408361 w 922808"/>
              <a:gd name="connsiteY94" fmla="*/ 307397 h 922800"/>
              <a:gd name="connsiteX95" fmla="*/ 444022 w 922808"/>
              <a:gd name="connsiteY95" fmla="*/ 350943 h 922800"/>
              <a:gd name="connsiteX96" fmla="*/ 514925 w 922808"/>
              <a:gd name="connsiteY96" fmla="*/ 271768 h 922800"/>
              <a:gd name="connsiteX97" fmla="*/ 525868 w 922808"/>
              <a:gd name="connsiteY97" fmla="*/ 266168 h 922800"/>
              <a:gd name="connsiteX98" fmla="*/ 527509 w 922808"/>
              <a:gd name="connsiteY98" fmla="*/ 266104 h 922800"/>
              <a:gd name="connsiteX99" fmla="*/ 774626 w 922808"/>
              <a:gd name="connsiteY99" fmla="*/ 404177 h 922800"/>
              <a:gd name="connsiteX100" fmla="*/ 759853 w 922808"/>
              <a:gd name="connsiteY100" fmla="*/ 407814 h 922800"/>
              <a:gd name="connsiteX101" fmla="*/ 691717 w 922808"/>
              <a:gd name="connsiteY101" fmla="*/ 445437 h 922800"/>
              <a:gd name="connsiteX102" fmla="*/ 680936 w 922808"/>
              <a:gd name="connsiteY102" fmla="*/ 477687 h 922800"/>
              <a:gd name="connsiteX103" fmla="*/ 806227 w 922808"/>
              <a:gd name="connsiteY103" fmla="*/ 685086 h 922800"/>
              <a:gd name="connsiteX104" fmla="*/ 840893 w 922808"/>
              <a:gd name="connsiteY104" fmla="*/ 692329 h 922800"/>
              <a:gd name="connsiteX105" fmla="*/ 909060 w 922808"/>
              <a:gd name="connsiteY105" fmla="*/ 654736 h 922800"/>
              <a:gd name="connsiteX106" fmla="*/ 919841 w 922808"/>
              <a:gd name="connsiteY106" fmla="*/ 622424 h 922800"/>
              <a:gd name="connsiteX107" fmla="*/ 794512 w 922808"/>
              <a:gd name="connsiteY107" fmla="*/ 415023 h 922800"/>
              <a:gd name="connsiteX108" fmla="*/ 774626 w 922808"/>
              <a:gd name="connsiteY108" fmla="*/ 404177 h 922800"/>
              <a:gd name="connsiteX109" fmla="*/ 162147 w 922808"/>
              <a:gd name="connsiteY109" fmla="*/ 423617 h 922800"/>
              <a:gd name="connsiteX110" fmla="*/ 141259 w 922808"/>
              <a:gd name="connsiteY110" fmla="*/ 436104 h 922800"/>
              <a:gd name="connsiteX111" fmla="*/ 3541 w 922808"/>
              <a:gd name="connsiteY111" fmla="*/ 664035 h 922800"/>
              <a:gd name="connsiteX112" fmla="*/ 13131 w 922808"/>
              <a:gd name="connsiteY112" fmla="*/ 698283 h 922800"/>
              <a:gd name="connsiteX113" fmla="*/ 81299 w 922808"/>
              <a:gd name="connsiteY113" fmla="*/ 735839 h 922800"/>
              <a:gd name="connsiteX114" fmla="*/ 117121 w 922808"/>
              <a:gd name="connsiteY114" fmla="*/ 726702 h 922800"/>
              <a:gd name="connsiteX115" fmla="*/ 254839 w 922808"/>
              <a:gd name="connsiteY115" fmla="*/ 498768 h 922800"/>
              <a:gd name="connsiteX116" fmla="*/ 245249 w 922808"/>
              <a:gd name="connsiteY116" fmla="*/ 464524 h 922800"/>
              <a:gd name="connsiteX117" fmla="*/ 177081 w 922808"/>
              <a:gd name="connsiteY117" fmla="*/ 426931 h 922800"/>
              <a:gd name="connsiteX118" fmla="*/ 162147 w 922808"/>
              <a:gd name="connsiteY118" fmla="*/ 423617 h 922800"/>
              <a:gd name="connsiteX119" fmla="*/ 521588 w 922808"/>
              <a:gd name="connsiteY119" fmla="*/ 508842 h 922800"/>
              <a:gd name="connsiteX120" fmla="*/ 463268 w 922808"/>
              <a:gd name="connsiteY120" fmla="*/ 510934 h 922800"/>
              <a:gd name="connsiteX121" fmla="*/ 382162 w 922808"/>
              <a:gd name="connsiteY121" fmla="*/ 538194 h 922800"/>
              <a:gd name="connsiteX122" fmla="*/ 341546 w 922808"/>
              <a:gd name="connsiteY122" fmla="*/ 598346 h 922800"/>
              <a:gd name="connsiteX123" fmla="*/ 327384 w 922808"/>
              <a:gd name="connsiteY123" fmla="*/ 632433 h 922800"/>
              <a:gd name="connsiteX124" fmla="*/ 325518 w 922808"/>
              <a:gd name="connsiteY124" fmla="*/ 653802 h 922800"/>
              <a:gd name="connsiteX125" fmla="*/ 337233 w 922808"/>
              <a:gd name="connsiteY125" fmla="*/ 660852 h 922800"/>
              <a:gd name="connsiteX126" fmla="*/ 366618 w 922808"/>
              <a:gd name="connsiteY126" fmla="*/ 650650 h 922800"/>
              <a:gd name="connsiteX127" fmla="*/ 434978 w 922808"/>
              <a:gd name="connsiteY127" fmla="*/ 589141 h 922800"/>
              <a:gd name="connsiteX128" fmla="*/ 446243 w 922808"/>
              <a:gd name="connsiteY128" fmla="*/ 586731 h 922800"/>
              <a:gd name="connsiteX129" fmla="*/ 714213 w 922808"/>
              <a:gd name="connsiteY129" fmla="*/ 735584 h 922800"/>
              <a:gd name="connsiteX130" fmla="*/ 767544 w 922808"/>
              <a:gd name="connsiteY130" fmla="*/ 684762 h 922800"/>
              <a:gd name="connsiteX131" fmla="*/ 663746 w 922808"/>
              <a:gd name="connsiteY131" fmla="*/ 512993 h 922800"/>
              <a:gd name="connsiteX132" fmla="*/ 579068 w 922808"/>
              <a:gd name="connsiteY132" fmla="*/ 514346 h 922800"/>
              <a:gd name="connsiteX133" fmla="*/ 521588 w 922808"/>
              <a:gd name="connsiteY133" fmla="*/ 508842 h 922800"/>
              <a:gd name="connsiteX134" fmla="*/ 273153 w 922808"/>
              <a:gd name="connsiteY134" fmla="*/ 532240 h 922800"/>
              <a:gd name="connsiteX135" fmla="*/ 154713 w 922808"/>
              <a:gd name="connsiteY135" fmla="*/ 728116 h 922800"/>
              <a:gd name="connsiteX136" fmla="*/ 462624 w 922808"/>
              <a:gd name="connsiteY136" fmla="*/ 920647 h 922800"/>
              <a:gd name="connsiteX137" fmla="*/ 518433 w 922808"/>
              <a:gd name="connsiteY137" fmla="*/ 899340 h 922800"/>
              <a:gd name="connsiteX138" fmla="*/ 523937 w 922808"/>
              <a:gd name="connsiteY138" fmla="*/ 884312 h 922800"/>
              <a:gd name="connsiteX139" fmla="*/ 583285 w 922808"/>
              <a:gd name="connsiteY139" fmla="*/ 864481 h 922800"/>
              <a:gd name="connsiteX140" fmla="*/ 589432 w 922808"/>
              <a:gd name="connsiteY140" fmla="*/ 846233 h 922800"/>
              <a:gd name="connsiteX141" fmla="*/ 637164 w 922808"/>
              <a:gd name="connsiteY141" fmla="*/ 823189 h 922800"/>
              <a:gd name="connsiteX142" fmla="*/ 642664 w 922808"/>
              <a:gd name="connsiteY142" fmla="*/ 808191 h 922800"/>
              <a:gd name="connsiteX143" fmla="*/ 701887 w 922808"/>
              <a:gd name="connsiteY143" fmla="*/ 788205 h 922800"/>
              <a:gd name="connsiteX144" fmla="*/ 708003 w 922808"/>
              <a:gd name="connsiteY144" fmla="*/ 770598 h 922800"/>
              <a:gd name="connsiteX145" fmla="*/ 696543 w 922808"/>
              <a:gd name="connsiteY145" fmla="*/ 763330 h 922800"/>
              <a:gd name="connsiteX146" fmla="*/ 444859 w 922808"/>
              <a:gd name="connsiteY146" fmla="*/ 623645 h 922800"/>
              <a:gd name="connsiteX147" fmla="*/ 382709 w 922808"/>
              <a:gd name="connsiteY147" fmla="*/ 679387 h 922800"/>
              <a:gd name="connsiteX148" fmla="*/ 338069 w 922808"/>
              <a:gd name="connsiteY148" fmla="*/ 693712 h 922800"/>
              <a:gd name="connsiteX149" fmla="*/ 313383 w 922808"/>
              <a:gd name="connsiteY149" fmla="*/ 688368 h 922800"/>
              <a:gd name="connsiteX150" fmla="*/ 294652 w 922808"/>
              <a:gd name="connsiteY150" fmla="*/ 665517 h 922800"/>
              <a:gd name="connsiteX151" fmla="*/ 292077 w 922808"/>
              <a:gd name="connsiteY151" fmla="*/ 643500 h 922800"/>
              <a:gd name="connsiteX152" fmla="*/ 295746 w 922808"/>
              <a:gd name="connsiteY152" fmla="*/ 623290 h 922800"/>
              <a:gd name="connsiteX153" fmla="*/ 312289 w 922808"/>
              <a:gd name="connsiteY153" fmla="*/ 583256 h 922800"/>
              <a:gd name="connsiteX154" fmla="*/ 338584 w 922808"/>
              <a:gd name="connsiteY154" fmla="*/ 539804 h 922800"/>
              <a:gd name="connsiteX155" fmla="*/ 854377 w 922808"/>
              <a:gd name="connsiteY155" fmla="*/ 615019 h 922800"/>
              <a:gd name="connsiteX156" fmla="*/ 871467 w 922808"/>
              <a:gd name="connsiteY156" fmla="*/ 631468 h 922800"/>
              <a:gd name="connsiteX157" fmla="*/ 854377 w 922808"/>
              <a:gd name="connsiteY157" fmla="*/ 647979 h 922800"/>
              <a:gd name="connsiteX158" fmla="*/ 837287 w 922808"/>
              <a:gd name="connsiteY158" fmla="*/ 631468 h 922800"/>
              <a:gd name="connsiteX159" fmla="*/ 854377 w 922808"/>
              <a:gd name="connsiteY159" fmla="*/ 615019 h 922800"/>
              <a:gd name="connsiteX160" fmla="*/ 71000 w 922808"/>
              <a:gd name="connsiteY160" fmla="*/ 652612 h 922800"/>
              <a:gd name="connsiteX161" fmla="*/ 88090 w 922808"/>
              <a:gd name="connsiteY161" fmla="*/ 669092 h 922800"/>
              <a:gd name="connsiteX162" fmla="*/ 71000 w 922808"/>
              <a:gd name="connsiteY162" fmla="*/ 685572 h 922800"/>
              <a:gd name="connsiteX163" fmla="*/ 53910 w 922808"/>
              <a:gd name="connsiteY163" fmla="*/ 669092 h 922800"/>
              <a:gd name="connsiteX164" fmla="*/ 71000 w 922808"/>
              <a:gd name="connsiteY164" fmla="*/ 652612 h 92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922808" h="922800">
                <a:moveTo>
                  <a:pt x="762331" y="0"/>
                </a:moveTo>
                <a:cubicBezTo>
                  <a:pt x="673942" y="0"/>
                  <a:pt x="601988" y="72087"/>
                  <a:pt x="601988" y="160473"/>
                </a:cubicBezTo>
                <a:cubicBezTo>
                  <a:pt x="601988" y="248859"/>
                  <a:pt x="673942" y="320914"/>
                  <a:pt x="762331" y="320914"/>
                </a:cubicBezTo>
                <a:cubicBezTo>
                  <a:pt x="850715" y="320914"/>
                  <a:pt x="922768" y="248859"/>
                  <a:pt x="922768" y="160473"/>
                </a:cubicBezTo>
                <a:cubicBezTo>
                  <a:pt x="922768" y="72087"/>
                  <a:pt x="850715" y="0"/>
                  <a:pt x="762331" y="0"/>
                </a:cubicBezTo>
                <a:close/>
                <a:moveTo>
                  <a:pt x="160313" y="6082"/>
                </a:moveTo>
                <a:cubicBezTo>
                  <a:pt x="71927" y="6082"/>
                  <a:pt x="0" y="78170"/>
                  <a:pt x="0" y="166556"/>
                </a:cubicBezTo>
                <a:cubicBezTo>
                  <a:pt x="0" y="254942"/>
                  <a:pt x="71927" y="326869"/>
                  <a:pt x="160313" y="326869"/>
                </a:cubicBezTo>
                <a:cubicBezTo>
                  <a:pt x="248700" y="326869"/>
                  <a:pt x="320754" y="254942"/>
                  <a:pt x="320754" y="166556"/>
                </a:cubicBezTo>
                <a:cubicBezTo>
                  <a:pt x="320754" y="78170"/>
                  <a:pt x="248700" y="6082"/>
                  <a:pt x="160313" y="6082"/>
                </a:cubicBezTo>
                <a:close/>
                <a:moveTo>
                  <a:pt x="745914" y="51334"/>
                </a:moveTo>
                <a:lnTo>
                  <a:pt x="778904" y="51334"/>
                </a:lnTo>
                <a:lnTo>
                  <a:pt x="778904" y="67781"/>
                </a:lnTo>
                <a:lnTo>
                  <a:pt x="778904" y="73123"/>
                </a:lnTo>
                <a:cubicBezTo>
                  <a:pt x="789025" y="75295"/>
                  <a:pt x="798336" y="79246"/>
                  <a:pt x="806103" y="85161"/>
                </a:cubicBezTo>
                <a:cubicBezTo>
                  <a:pt x="817961" y="94196"/>
                  <a:pt x="826668" y="108175"/>
                  <a:pt x="826668" y="124072"/>
                </a:cubicBezTo>
                <a:lnTo>
                  <a:pt x="793709" y="124072"/>
                </a:lnTo>
                <a:cubicBezTo>
                  <a:pt x="793709" y="119867"/>
                  <a:pt x="791610" y="115563"/>
                  <a:pt x="786179" y="111423"/>
                </a:cubicBezTo>
                <a:cubicBezTo>
                  <a:pt x="780748" y="107285"/>
                  <a:pt x="772134" y="104150"/>
                  <a:pt x="762331" y="104150"/>
                </a:cubicBezTo>
                <a:cubicBezTo>
                  <a:pt x="752522" y="104150"/>
                  <a:pt x="744046" y="107285"/>
                  <a:pt x="738608" y="111423"/>
                </a:cubicBezTo>
                <a:cubicBezTo>
                  <a:pt x="733177" y="115562"/>
                  <a:pt x="731047" y="119867"/>
                  <a:pt x="731047" y="124072"/>
                </a:cubicBezTo>
                <a:cubicBezTo>
                  <a:pt x="731047" y="127846"/>
                  <a:pt x="731957" y="129363"/>
                  <a:pt x="738129" y="133341"/>
                </a:cubicBezTo>
                <a:cubicBezTo>
                  <a:pt x="744295" y="137319"/>
                  <a:pt x="754995" y="141262"/>
                  <a:pt x="766865" y="144638"/>
                </a:cubicBezTo>
                <a:cubicBezTo>
                  <a:pt x="779720" y="148292"/>
                  <a:pt x="793011" y="152331"/>
                  <a:pt x="804652" y="159733"/>
                </a:cubicBezTo>
                <a:cubicBezTo>
                  <a:pt x="816292" y="167135"/>
                  <a:pt x="827098" y="180741"/>
                  <a:pt x="826668" y="197325"/>
                </a:cubicBezTo>
                <a:cubicBezTo>
                  <a:pt x="825995" y="223250"/>
                  <a:pt x="804969" y="242032"/>
                  <a:pt x="778904" y="247759"/>
                </a:cubicBezTo>
                <a:lnTo>
                  <a:pt x="778904" y="253520"/>
                </a:lnTo>
                <a:lnTo>
                  <a:pt x="778904" y="269934"/>
                </a:lnTo>
                <a:lnTo>
                  <a:pt x="745914" y="269934"/>
                </a:lnTo>
                <a:lnTo>
                  <a:pt x="745914" y="253520"/>
                </a:lnTo>
                <a:lnTo>
                  <a:pt x="745914" y="247823"/>
                </a:lnTo>
                <a:cubicBezTo>
                  <a:pt x="735781" y="245658"/>
                  <a:pt x="726451" y="241692"/>
                  <a:pt x="718653" y="235753"/>
                </a:cubicBezTo>
                <a:cubicBezTo>
                  <a:pt x="706795" y="226719"/>
                  <a:pt x="698119" y="212740"/>
                  <a:pt x="698119" y="196842"/>
                </a:cubicBezTo>
                <a:lnTo>
                  <a:pt x="731047" y="196842"/>
                </a:lnTo>
                <a:cubicBezTo>
                  <a:pt x="731047" y="201047"/>
                  <a:pt x="733177" y="205352"/>
                  <a:pt x="738608" y="209490"/>
                </a:cubicBezTo>
                <a:cubicBezTo>
                  <a:pt x="744046" y="213629"/>
                  <a:pt x="752522" y="216764"/>
                  <a:pt x="762331" y="216764"/>
                </a:cubicBezTo>
                <a:cubicBezTo>
                  <a:pt x="781938" y="216764"/>
                  <a:pt x="793478" y="205388"/>
                  <a:pt x="793709" y="196456"/>
                </a:cubicBezTo>
                <a:cubicBezTo>
                  <a:pt x="793833" y="192636"/>
                  <a:pt x="793067" y="191505"/>
                  <a:pt x="786889" y="187573"/>
                </a:cubicBezTo>
                <a:cubicBezTo>
                  <a:pt x="780704" y="183641"/>
                  <a:pt x="769786" y="179678"/>
                  <a:pt x="757822" y="176276"/>
                </a:cubicBezTo>
                <a:cubicBezTo>
                  <a:pt x="744880" y="172596"/>
                  <a:pt x="731751" y="168387"/>
                  <a:pt x="720229" y="160956"/>
                </a:cubicBezTo>
                <a:cubicBezTo>
                  <a:pt x="708707" y="153525"/>
                  <a:pt x="698119" y="140400"/>
                  <a:pt x="698119" y="124072"/>
                </a:cubicBezTo>
                <a:cubicBezTo>
                  <a:pt x="698119" y="108175"/>
                  <a:pt x="706795" y="94196"/>
                  <a:pt x="718653" y="85161"/>
                </a:cubicBezTo>
                <a:cubicBezTo>
                  <a:pt x="726451" y="79223"/>
                  <a:pt x="735781" y="75256"/>
                  <a:pt x="745914" y="73092"/>
                </a:cubicBezTo>
                <a:lnTo>
                  <a:pt x="745914" y="67781"/>
                </a:lnTo>
                <a:close/>
                <a:moveTo>
                  <a:pt x="143899" y="57417"/>
                </a:moveTo>
                <a:lnTo>
                  <a:pt x="176856" y="57417"/>
                </a:lnTo>
                <a:lnTo>
                  <a:pt x="176856" y="73864"/>
                </a:lnTo>
                <a:lnTo>
                  <a:pt x="176856" y="79206"/>
                </a:lnTo>
                <a:cubicBezTo>
                  <a:pt x="186978" y="81378"/>
                  <a:pt x="196350" y="85329"/>
                  <a:pt x="204116" y="91244"/>
                </a:cubicBezTo>
                <a:cubicBezTo>
                  <a:pt x="215979" y="100278"/>
                  <a:pt x="224682" y="114258"/>
                  <a:pt x="224682" y="130155"/>
                </a:cubicBezTo>
                <a:lnTo>
                  <a:pt x="191725" y="130155"/>
                </a:lnTo>
                <a:cubicBezTo>
                  <a:pt x="191725" y="125950"/>
                  <a:pt x="189626" y="121646"/>
                  <a:pt x="184194" y="117506"/>
                </a:cubicBezTo>
                <a:cubicBezTo>
                  <a:pt x="178757" y="113368"/>
                  <a:pt x="170119" y="110233"/>
                  <a:pt x="160313" y="110233"/>
                </a:cubicBezTo>
                <a:cubicBezTo>
                  <a:pt x="150508" y="110233"/>
                  <a:pt x="142059" y="113367"/>
                  <a:pt x="136625" y="117506"/>
                </a:cubicBezTo>
                <a:cubicBezTo>
                  <a:pt x="131194" y="121645"/>
                  <a:pt x="129061" y="125950"/>
                  <a:pt x="129061" y="130155"/>
                </a:cubicBezTo>
                <a:cubicBezTo>
                  <a:pt x="129061" y="133929"/>
                  <a:pt x="129971" y="135446"/>
                  <a:pt x="136142" y="139424"/>
                </a:cubicBezTo>
                <a:cubicBezTo>
                  <a:pt x="142308" y="143403"/>
                  <a:pt x="152943" y="147216"/>
                  <a:pt x="164818" y="150593"/>
                </a:cubicBezTo>
                <a:cubicBezTo>
                  <a:pt x="177673" y="154247"/>
                  <a:pt x="191028" y="158414"/>
                  <a:pt x="202668" y="165816"/>
                </a:cubicBezTo>
                <a:cubicBezTo>
                  <a:pt x="214308" y="173218"/>
                  <a:pt x="225111" y="186695"/>
                  <a:pt x="224682" y="203279"/>
                </a:cubicBezTo>
                <a:cubicBezTo>
                  <a:pt x="224683" y="203322"/>
                  <a:pt x="224683" y="203365"/>
                  <a:pt x="224682" y="203408"/>
                </a:cubicBezTo>
                <a:cubicBezTo>
                  <a:pt x="224003" y="229331"/>
                  <a:pt x="202922" y="248114"/>
                  <a:pt x="176856" y="253842"/>
                </a:cubicBezTo>
                <a:lnTo>
                  <a:pt x="176856" y="259474"/>
                </a:lnTo>
                <a:lnTo>
                  <a:pt x="176856" y="276017"/>
                </a:lnTo>
                <a:lnTo>
                  <a:pt x="143899" y="276017"/>
                </a:lnTo>
                <a:lnTo>
                  <a:pt x="143899" y="259474"/>
                </a:lnTo>
                <a:lnTo>
                  <a:pt x="143899" y="253906"/>
                </a:lnTo>
                <a:cubicBezTo>
                  <a:pt x="133724" y="251706"/>
                  <a:pt x="124342" y="247649"/>
                  <a:pt x="116542" y="241708"/>
                </a:cubicBezTo>
                <a:cubicBezTo>
                  <a:pt x="104679" y="232673"/>
                  <a:pt x="96072" y="218823"/>
                  <a:pt x="96072" y="202925"/>
                </a:cubicBezTo>
                <a:lnTo>
                  <a:pt x="129061" y="202925"/>
                </a:lnTo>
                <a:cubicBezTo>
                  <a:pt x="129061" y="207129"/>
                  <a:pt x="131192" y="211435"/>
                  <a:pt x="136625" y="215573"/>
                </a:cubicBezTo>
                <a:cubicBezTo>
                  <a:pt x="142062" y="219712"/>
                  <a:pt x="150508" y="222847"/>
                  <a:pt x="160313" y="222847"/>
                </a:cubicBezTo>
                <a:cubicBezTo>
                  <a:pt x="179923" y="222847"/>
                  <a:pt x="191492" y="211376"/>
                  <a:pt x="191725" y="202442"/>
                </a:cubicBezTo>
                <a:cubicBezTo>
                  <a:pt x="191850" y="198622"/>
                  <a:pt x="191052" y="197588"/>
                  <a:pt x="184870" y="193656"/>
                </a:cubicBezTo>
                <a:cubicBezTo>
                  <a:pt x="178685" y="189724"/>
                  <a:pt x="167804" y="185761"/>
                  <a:pt x="155839" y="182359"/>
                </a:cubicBezTo>
                <a:cubicBezTo>
                  <a:pt x="142896" y="178679"/>
                  <a:pt x="129769" y="174470"/>
                  <a:pt x="118247" y="167039"/>
                </a:cubicBezTo>
                <a:cubicBezTo>
                  <a:pt x="106724" y="159607"/>
                  <a:pt x="96072" y="146483"/>
                  <a:pt x="96072" y="130155"/>
                </a:cubicBezTo>
                <a:cubicBezTo>
                  <a:pt x="96072" y="114258"/>
                  <a:pt x="104679" y="100278"/>
                  <a:pt x="116542" y="91244"/>
                </a:cubicBezTo>
                <a:cubicBezTo>
                  <a:pt x="124341" y="85303"/>
                  <a:pt x="133726" y="81338"/>
                  <a:pt x="143899" y="79175"/>
                </a:cubicBezTo>
                <a:lnTo>
                  <a:pt x="143899" y="73864"/>
                </a:lnTo>
                <a:close/>
                <a:moveTo>
                  <a:pt x="461402" y="188925"/>
                </a:moveTo>
                <a:cubicBezTo>
                  <a:pt x="388594" y="188925"/>
                  <a:pt x="329573" y="247947"/>
                  <a:pt x="329573" y="320754"/>
                </a:cubicBezTo>
                <a:cubicBezTo>
                  <a:pt x="329573" y="393561"/>
                  <a:pt x="388594" y="452583"/>
                  <a:pt x="461402" y="452583"/>
                </a:cubicBezTo>
                <a:cubicBezTo>
                  <a:pt x="534209" y="452583"/>
                  <a:pt x="593231" y="393561"/>
                  <a:pt x="593231" y="320754"/>
                </a:cubicBezTo>
                <a:cubicBezTo>
                  <a:pt x="593231" y="247947"/>
                  <a:pt x="534209" y="188925"/>
                  <a:pt x="461402" y="188925"/>
                </a:cubicBezTo>
                <a:close/>
                <a:moveTo>
                  <a:pt x="527509" y="266104"/>
                </a:moveTo>
                <a:cubicBezTo>
                  <a:pt x="527585" y="266104"/>
                  <a:pt x="527659" y="266104"/>
                  <a:pt x="527735" y="266104"/>
                </a:cubicBezTo>
                <a:cubicBezTo>
                  <a:pt x="536835" y="266274"/>
                  <a:pt x="544074" y="273790"/>
                  <a:pt x="543904" y="282890"/>
                </a:cubicBezTo>
                <a:cubicBezTo>
                  <a:pt x="543828" y="286937"/>
                  <a:pt x="542266" y="290814"/>
                  <a:pt x="539515" y="293783"/>
                </a:cubicBezTo>
                <a:lnTo>
                  <a:pt x="455705" y="387344"/>
                </a:lnTo>
                <a:cubicBezTo>
                  <a:pt x="449590" y="394086"/>
                  <a:pt x="439168" y="394595"/>
                  <a:pt x="432426" y="388480"/>
                </a:cubicBezTo>
                <a:cubicBezTo>
                  <a:pt x="431829" y="387939"/>
                  <a:pt x="431273" y="387355"/>
                  <a:pt x="430762" y="386733"/>
                </a:cubicBezTo>
                <a:lnTo>
                  <a:pt x="382838" y="328317"/>
                </a:lnTo>
                <a:cubicBezTo>
                  <a:pt x="376822" y="321466"/>
                  <a:pt x="377499" y="311034"/>
                  <a:pt x="384350" y="305018"/>
                </a:cubicBezTo>
                <a:cubicBezTo>
                  <a:pt x="391202" y="299001"/>
                  <a:pt x="401634" y="299678"/>
                  <a:pt x="407650" y="306529"/>
                </a:cubicBezTo>
                <a:cubicBezTo>
                  <a:pt x="407897" y="306811"/>
                  <a:pt x="408134" y="307100"/>
                  <a:pt x="408361" y="307397"/>
                </a:cubicBezTo>
                <a:lnTo>
                  <a:pt x="444022" y="350943"/>
                </a:lnTo>
                <a:lnTo>
                  <a:pt x="514925" y="271768"/>
                </a:lnTo>
                <a:cubicBezTo>
                  <a:pt x="517714" y="268560"/>
                  <a:pt x="521634" y="266554"/>
                  <a:pt x="525868" y="266168"/>
                </a:cubicBezTo>
                <a:cubicBezTo>
                  <a:pt x="526414" y="266120"/>
                  <a:pt x="526961" y="266098"/>
                  <a:pt x="527509" y="266104"/>
                </a:cubicBezTo>
                <a:close/>
                <a:moveTo>
                  <a:pt x="774626" y="404177"/>
                </a:moveTo>
                <a:cubicBezTo>
                  <a:pt x="769718" y="404051"/>
                  <a:pt x="764574" y="405210"/>
                  <a:pt x="759853" y="407814"/>
                </a:cubicBezTo>
                <a:lnTo>
                  <a:pt x="691717" y="445437"/>
                </a:lnTo>
                <a:cubicBezTo>
                  <a:pt x="679130" y="452381"/>
                  <a:pt x="674321" y="466744"/>
                  <a:pt x="680936" y="477687"/>
                </a:cubicBezTo>
                <a:lnTo>
                  <a:pt x="806227" y="685086"/>
                </a:lnTo>
                <a:cubicBezTo>
                  <a:pt x="812842" y="696029"/>
                  <a:pt x="828306" y="699274"/>
                  <a:pt x="840893" y="692329"/>
                </a:cubicBezTo>
                <a:lnTo>
                  <a:pt x="909060" y="654736"/>
                </a:lnTo>
                <a:cubicBezTo>
                  <a:pt x="921647" y="647792"/>
                  <a:pt x="926455" y="633367"/>
                  <a:pt x="919841" y="622424"/>
                </a:cubicBezTo>
                <a:lnTo>
                  <a:pt x="794512" y="415023"/>
                </a:lnTo>
                <a:cubicBezTo>
                  <a:pt x="790383" y="408184"/>
                  <a:pt x="782803" y="404386"/>
                  <a:pt x="774626" y="404177"/>
                </a:cubicBezTo>
                <a:close/>
                <a:moveTo>
                  <a:pt x="162147" y="423617"/>
                </a:moveTo>
                <a:cubicBezTo>
                  <a:pt x="153754" y="424177"/>
                  <a:pt x="145801" y="428588"/>
                  <a:pt x="141259" y="436104"/>
                </a:cubicBezTo>
                <a:lnTo>
                  <a:pt x="3541" y="664035"/>
                </a:lnTo>
                <a:cubicBezTo>
                  <a:pt x="-3726" y="676061"/>
                  <a:pt x="546" y="691339"/>
                  <a:pt x="13131" y="698283"/>
                </a:cubicBezTo>
                <a:lnTo>
                  <a:pt x="81299" y="735839"/>
                </a:lnTo>
                <a:cubicBezTo>
                  <a:pt x="93884" y="742783"/>
                  <a:pt x="109854" y="738729"/>
                  <a:pt x="117121" y="726702"/>
                </a:cubicBezTo>
                <a:lnTo>
                  <a:pt x="254839" y="498768"/>
                </a:lnTo>
                <a:cubicBezTo>
                  <a:pt x="262106" y="486742"/>
                  <a:pt x="257834" y="471467"/>
                  <a:pt x="245249" y="464524"/>
                </a:cubicBezTo>
                <a:lnTo>
                  <a:pt x="177081" y="426931"/>
                </a:lnTo>
                <a:cubicBezTo>
                  <a:pt x="172361" y="424328"/>
                  <a:pt x="167183" y="423280"/>
                  <a:pt x="162147" y="423617"/>
                </a:cubicBezTo>
                <a:close/>
                <a:moveTo>
                  <a:pt x="521588" y="508842"/>
                </a:moveTo>
                <a:cubicBezTo>
                  <a:pt x="501763" y="508245"/>
                  <a:pt x="481805" y="508901"/>
                  <a:pt x="463268" y="510934"/>
                </a:cubicBezTo>
                <a:cubicBezTo>
                  <a:pt x="426194" y="514999"/>
                  <a:pt x="394942" y="525164"/>
                  <a:pt x="382162" y="538194"/>
                </a:cubicBezTo>
                <a:cubicBezTo>
                  <a:pt x="371030" y="549545"/>
                  <a:pt x="353925" y="574262"/>
                  <a:pt x="341546" y="598346"/>
                </a:cubicBezTo>
                <a:cubicBezTo>
                  <a:pt x="335356" y="610392"/>
                  <a:pt x="330276" y="622356"/>
                  <a:pt x="327384" y="632433"/>
                </a:cubicBezTo>
                <a:cubicBezTo>
                  <a:pt x="324492" y="642510"/>
                  <a:pt x="324331" y="650669"/>
                  <a:pt x="325518" y="653802"/>
                </a:cubicBezTo>
                <a:cubicBezTo>
                  <a:pt x="327869" y="660011"/>
                  <a:pt x="330292" y="661026"/>
                  <a:pt x="337233" y="660852"/>
                </a:cubicBezTo>
                <a:cubicBezTo>
                  <a:pt x="344173" y="660678"/>
                  <a:pt x="354947" y="657171"/>
                  <a:pt x="366618" y="650650"/>
                </a:cubicBezTo>
                <a:cubicBezTo>
                  <a:pt x="389958" y="637596"/>
                  <a:pt x="417217" y="613350"/>
                  <a:pt x="434978" y="589141"/>
                </a:cubicBezTo>
                <a:cubicBezTo>
                  <a:pt x="437516" y="585654"/>
                  <a:pt x="442410" y="584607"/>
                  <a:pt x="446243" y="586731"/>
                </a:cubicBezTo>
                <a:cubicBezTo>
                  <a:pt x="533300" y="638867"/>
                  <a:pt x="629423" y="681598"/>
                  <a:pt x="714213" y="735584"/>
                </a:cubicBezTo>
                <a:lnTo>
                  <a:pt x="767544" y="684762"/>
                </a:lnTo>
                <a:lnTo>
                  <a:pt x="663746" y="512993"/>
                </a:lnTo>
                <a:cubicBezTo>
                  <a:pt x="644221" y="517739"/>
                  <a:pt x="616082" y="520635"/>
                  <a:pt x="579068" y="514346"/>
                </a:cubicBezTo>
                <a:cubicBezTo>
                  <a:pt x="561088" y="511289"/>
                  <a:pt x="541411" y="509439"/>
                  <a:pt x="521588" y="508842"/>
                </a:cubicBezTo>
                <a:close/>
                <a:moveTo>
                  <a:pt x="273153" y="532240"/>
                </a:moveTo>
                <a:lnTo>
                  <a:pt x="154713" y="728116"/>
                </a:lnTo>
                <a:cubicBezTo>
                  <a:pt x="306787" y="878588"/>
                  <a:pt x="415568" y="909810"/>
                  <a:pt x="462624" y="920647"/>
                </a:cubicBezTo>
                <a:cubicBezTo>
                  <a:pt x="483418" y="927099"/>
                  <a:pt x="506897" y="918784"/>
                  <a:pt x="518433" y="899340"/>
                </a:cubicBezTo>
                <a:cubicBezTo>
                  <a:pt x="521266" y="894563"/>
                  <a:pt x="522932" y="889487"/>
                  <a:pt x="523937" y="884312"/>
                </a:cubicBezTo>
                <a:cubicBezTo>
                  <a:pt x="545542" y="892900"/>
                  <a:pt x="571109" y="885009"/>
                  <a:pt x="583285" y="864481"/>
                </a:cubicBezTo>
                <a:cubicBezTo>
                  <a:pt x="586692" y="858745"/>
                  <a:pt x="588666" y="852511"/>
                  <a:pt x="589432" y="846233"/>
                </a:cubicBezTo>
                <a:cubicBezTo>
                  <a:pt x="607961" y="848593"/>
                  <a:pt x="627118" y="840117"/>
                  <a:pt x="637164" y="823189"/>
                </a:cubicBezTo>
                <a:cubicBezTo>
                  <a:pt x="639986" y="818437"/>
                  <a:pt x="641667" y="813361"/>
                  <a:pt x="642664" y="808191"/>
                </a:cubicBezTo>
                <a:cubicBezTo>
                  <a:pt x="664244" y="816674"/>
                  <a:pt x="689730" y="808690"/>
                  <a:pt x="701887" y="788205"/>
                </a:cubicBezTo>
                <a:cubicBezTo>
                  <a:pt x="705182" y="782656"/>
                  <a:pt x="707175" y="776658"/>
                  <a:pt x="708003" y="770598"/>
                </a:cubicBezTo>
                <a:lnTo>
                  <a:pt x="696543" y="763330"/>
                </a:lnTo>
                <a:cubicBezTo>
                  <a:pt x="619408" y="714215"/>
                  <a:pt x="529720" y="672947"/>
                  <a:pt x="444859" y="623645"/>
                </a:cubicBezTo>
                <a:cubicBezTo>
                  <a:pt x="425926" y="645089"/>
                  <a:pt x="405534" y="666626"/>
                  <a:pt x="382709" y="679387"/>
                </a:cubicBezTo>
                <a:cubicBezTo>
                  <a:pt x="367873" y="687683"/>
                  <a:pt x="355236" y="693282"/>
                  <a:pt x="338069" y="693712"/>
                </a:cubicBezTo>
                <a:cubicBezTo>
                  <a:pt x="332895" y="693843"/>
                  <a:pt x="324316" y="694609"/>
                  <a:pt x="313383" y="688368"/>
                </a:cubicBezTo>
                <a:cubicBezTo>
                  <a:pt x="302452" y="682134"/>
                  <a:pt x="296945" y="671571"/>
                  <a:pt x="294652" y="665517"/>
                </a:cubicBezTo>
                <a:cubicBezTo>
                  <a:pt x="290506" y="654574"/>
                  <a:pt x="291641" y="649859"/>
                  <a:pt x="292077" y="643500"/>
                </a:cubicBezTo>
                <a:cubicBezTo>
                  <a:pt x="292513" y="637148"/>
                  <a:pt x="293692" y="630452"/>
                  <a:pt x="295746" y="623290"/>
                </a:cubicBezTo>
                <a:cubicBezTo>
                  <a:pt x="299552" y="610030"/>
                  <a:pt x="305395" y="596665"/>
                  <a:pt x="312289" y="583256"/>
                </a:cubicBezTo>
                <a:cubicBezTo>
                  <a:pt x="320355" y="567561"/>
                  <a:pt x="329339" y="552817"/>
                  <a:pt x="338584" y="539804"/>
                </a:cubicBezTo>
                <a:close/>
                <a:moveTo>
                  <a:pt x="854377" y="615019"/>
                </a:moveTo>
                <a:cubicBezTo>
                  <a:pt x="863806" y="615019"/>
                  <a:pt x="871455" y="622368"/>
                  <a:pt x="871467" y="631468"/>
                </a:cubicBezTo>
                <a:cubicBezTo>
                  <a:pt x="871473" y="640573"/>
                  <a:pt x="863819" y="647979"/>
                  <a:pt x="854377" y="647979"/>
                </a:cubicBezTo>
                <a:cubicBezTo>
                  <a:pt x="844935" y="647979"/>
                  <a:pt x="837281" y="640573"/>
                  <a:pt x="837287" y="631468"/>
                </a:cubicBezTo>
                <a:cubicBezTo>
                  <a:pt x="837299" y="622368"/>
                  <a:pt x="844948" y="615019"/>
                  <a:pt x="854377" y="615019"/>
                </a:cubicBezTo>
                <a:close/>
                <a:moveTo>
                  <a:pt x="71000" y="652612"/>
                </a:moveTo>
                <a:cubicBezTo>
                  <a:pt x="80442" y="652612"/>
                  <a:pt x="88095" y="659980"/>
                  <a:pt x="88090" y="669092"/>
                </a:cubicBezTo>
                <a:cubicBezTo>
                  <a:pt x="88077" y="678185"/>
                  <a:pt x="80429" y="685572"/>
                  <a:pt x="71000" y="685572"/>
                </a:cubicBezTo>
                <a:cubicBezTo>
                  <a:pt x="61571" y="685572"/>
                  <a:pt x="53923" y="678185"/>
                  <a:pt x="53910" y="669092"/>
                </a:cubicBezTo>
                <a:cubicBezTo>
                  <a:pt x="53905" y="659980"/>
                  <a:pt x="61558" y="652612"/>
                  <a:pt x="71000" y="652612"/>
                </a:cubicBezTo>
                <a:close/>
              </a:path>
            </a:pathLst>
          </a:custGeom>
          <a:solidFill>
            <a:srgbClr val="606060"/>
          </a:solidFill>
          <a:ln w="32910" cap="rnd">
            <a:noFill/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DEA9F2E-124E-4F9B-A8FF-F98C6DFEB314}"/>
              </a:ext>
            </a:extLst>
          </p:cNvPr>
          <p:cNvCxnSpPr>
            <a:cxnSpLocks/>
          </p:cNvCxnSpPr>
          <p:nvPr/>
        </p:nvCxnSpPr>
        <p:spPr>
          <a:xfrm>
            <a:off x="6195527" y="1698750"/>
            <a:ext cx="2108758" cy="1175157"/>
          </a:xfrm>
          <a:prstGeom prst="bentConnector3">
            <a:avLst>
              <a:gd name="adj1" fmla="val 100884"/>
            </a:avLst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907777-D98B-4049-AD9F-AAB5D595173E}"/>
              </a:ext>
            </a:extLst>
          </p:cNvPr>
          <p:cNvSpPr txBox="1"/>
          <p:nvPr/>
        </p:nvSpPr>
        <p:spPr>
          <a:xfrm>
            <a:off x="6535433" y="1296567"/>
            <a:ext cx="124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광고 노출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11C976-41B7-4E1D-8DB2-CF43D3E41AD5}"/>
              </a:ext>
            </a:extLst>
          </p:cNvPr>
          <p:cNvSpPr txBox="1"/>
          <p:nvPr/>
        </p:nvSpPr>
        <p:spPr>
          <a:xfrm>
            <a:off x="6329248" y="1734651"/>
            <a:ext cx="165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검색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및 구독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932E9D6-C7D2-45DF-A3FB-5A07D8C71F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5529" y="4202757"/>
            <a:ext cx="2108757" cy="1021890"/>
          </a:xfrm>
          <a:prstGeom prst="bentConnector3">
            <a:avLst>
              <a:gd name="adj1" fmla="val -1327"/>
            </a:avLst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F9B04C0-19EE-48CE-AAA1-55AA547761BC}"/>
              </a:ext>
            </a:extLst>
          </p:cNvPr>
          <p:cNvCxnSpPr>
            <a:cxnSpLocks/>
          </p:cNvCxnSpPr>
          <p:nvPr/>
        </p:nvCxnSpPr>
        <p:spPr>
          <a:xfrm rot="10800000">
            <a:off x="1729013" y="4033202"/>
            <a:ext cx="1985761" cy="1226711"/>
          </a:xfrm>
          <a:prstGeom prst="bentConnector3">
            <a:avLst>
              <a:gd name="adj1" fmla="val 99807"/>
            </a:avLst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CA0050-8CA1-4EE4-B7CB-ECAD22274ED6}"/>
              </a:ext>
            </a:extLst>
          </p:cNvPr>
          <p:cNvSpPr txBox="1"/>
          <p:nvPr/>
        </p:nvSpPr>
        <p:spPr>
          <a:xfrm>
            <a:off x="2044856" y="4849821"/>
            <a:ext cx="124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고객 확보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CD1D80-D487-4239-9102-42C88677D7AB}"/>
              </a:ext>
            </a:extLst>
          </p:cNvPr>
          <p:cNvSpPr txBox="1"/>
          <p:nvPr/>
        </p:nvSpPr>
        <p:spPr>
          <a:xfrm>
            <a:off x="2044856" y="5259912"/>
            <a:ext cx="124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물품 판매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621B14E-05F3-43FE-85FB-587F6A896466}"/>
              </a:ext>
            </a:extLst>
          </p:cNvPr>
          <p:cNvSpPr txBox="1"/>
          <p:nvPr/>
        </p:nvSpPr>
        <p:spPr>
          <a:xfrm>
            <a:off x="6535433" y="4821906"/>
            <a:ext cx="124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알람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5983E3-AE48-4843-97D4-DCFAA701159A}"/>
              </a:ext>
            </a:extLst>
          </p:cNvPr>
          <p:cNvSpPr txBox="1"/>
          <p:nvPr/>
        </p:nvSpPr>
        <p:spPr>
          <a:xfrm>
            <a:off x="6329248" y="5259990"/>
            <a:ext cx="165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목표 트레킹</a:t>
            </a:r>
          </a:p>
        </p:txBody>
      </p:sp>
      <p:sp>
        <p:nvSpPr>
          <p:cNvPr id="74" name="그래픽 72">
            <a:extLst>
              <a:ext uri="{FF2B5EF4-FFF2-40B4-BE49-F238E27FC236}">
                <a16:creationId xmlns:a16="http://schemas.microsoft.com/office/drawing/2014/main" id="{099C90B0-1D55-4AEF-8BCF-6E5E73C964C9}"/>
              </a:ext>
            </a:extLst>
          </p:cNvPr>
          <p:cNvSpPr/>
          <p:nvPr/>
        </p:nvSpPr>
        <p:spPr>
          <a:xfrm>
            <a:off x="7794917" y="2965554"/>
            <a:ext cx="1018735" cy="1018540"/>
          </a:xfrm>
          <a:custGeom>
            <a:avLst/>
            <a:gdLst>
              <a:gd name="connsiteX0" fmla="*/ 159276 w 856416"/>
              <a:gd name="connsiteY0" fmla="*/ 761427 h 856252"/>
              <a:gd name="connsiteX1" fmla="*/ 428208 w 856416"/>
              <a:gd name="connsiteY1" fmla="*/ 856249 h 856252"/>
              <a:gd name="connsiteX2" fmla="*/ 696927 w 856416"/>
              <a:gd name="connsiteY2" fmla="*/ 761538 h 856252"/>
              <a:gd name="connsiteX3" fmla="*/ 745073 w 856416"/>
              <a:gd name="connsiteY3" fmla="*/ 716230 h 856252"/>
              <a:gd name="connsiteX4" fmla="*/ 716230 w 856416"/>
              <a:gd name="connsiteY4" fmla="*/ 111344 h 856252"/>
              <a:gd name="connsiteX5" fmla="*/ 111344 w 856416"/>
              <a:gd name="connsiteY5" fmla="*/ 140187 h 856252"/>
              <a:gd name="connsiteX6" fmla="*/ 140187 w 856416"/>
              <a:gd name="connsiteY6" fmla="*/ 745073 h 856252"/>
              <a:gd name="connsiteX7" fmla="*/ 159276 w 856416"/>
              <a:gd name="connsiteY7" fmla="*/ 761427 h 856252"/>
              <a:gd name="connsiteX8" fmla="*/ 428197 w 856416"/>
              <a:gd name="connsiteY8" fmla="*/ 149096 h 856252"/>
              <a:gd name="connsiteX9" fmla="*/ 561547 w 856416"/>
              <a:gd name="connsiteY9" fmla="*/ 282446 h 856252"/>
              <a:gd name="connsiteX10" fmla="*/ 428197 w 856416"/>
              <a:gd name="connsiteY10" fmla="*/ 415796 h 856252"/>
              <a:gd name="connsiteX11" fmla="*/ 294847 w 856416"/>
              <a:gd name="connsiteY11" fmla="*/ 282446 h 856252"/>
              <a:gd name="connsiteX12" fmla="*/ 428197 w 856416"/>
              <a:gd name="connsiteY12" fmla="*/ 149096 h 856252"/>
              <a:gd name="connsiteX13" fmla="*/ 428206 w 856416"/>
              <a:gd name="connsiteY13" fmla="*/ 490294 h 856252"/>
              <a:gd name="connsiteX14" fmla="*/ 721502 w 856416"/>
              <a:gd name="connsiteY14" fmla="*/ 655456 h 856252"/>
              <a:gd name="connsiteX15" fmla="*/ 702843 w 856416"/>
              <a:gd name="connsiteY15" fmla="*/ 677730 h 856252"/>
              <a:gd name="connsiteX16" fmla="*/ 661077 w 856416"/>
              <a:gd name="connsiteY16" fmla="*/ 717030 h 856252"/>
              <a:gd name="connsiteX17" fmla="*/ 195125 w 856416"/>
              <a:gd name="connsiteY17" fmla="*/ 716919 h 856252"/>
              <a:gd name="connsiteX18" fmla="*/ 153564 w 856416"/>
              <a:gd name="connsiteY18" fmla="*/ 677720 h 856252"/>
              <a:gd name="connsiteX19" fmla="*/ 134908 w 856416"/>
              <a:gd name="connsiteY19" fmla="*/ 655478 h 856252"/>
              <a:gd name="connsiteX20" fmla="*/ 428206 w 856416"/>
              <a:gd name="connsiteY20" fmla="*/ 490294 h 8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56416" h="856252">
                <a:moveTo>
                  <a:pt x="159276" y="761427"/>
                </a:moveTo>
                <a:cubicBezTo>
                  <a:pt x="235507" y="822737"/>
                  <a:pt x="330382" y="856188"/>
                  <a:pt x="428208" y="856249"/>
                </a:cubicBezTo>
                <a:cubicBezTo>
                  <a:pt x="526026" y="856629"/>
                  <a:pt x="620965" y="823168"/>
                  <a:pt x="696927" y="761538"/>
                </a:cubicBezTo>
                <a:cubicBezTo>
                  <a:pt x="714108" y="747686"/>
                  <a:pt x="730204" y="732540"/>
                  <a:pt x="745073" y="716230"/>
                </a:cubicBezTo>
                <a:cubicBezTo>
                  <a:pt x="904143" y="541231"/>
                  <a:pt x="891229" y="270413"/>
                  <a:pt x="716230" y="111344"/>
                </a:cubicBezTo>
                <a:cubicBezTo>
                  <a:pt x="541230" y="-47726"/>
                  <a:pt x="270413" y="-34813"/>
                  <a:pt x="111344" y="140187"/>
                </a:cubicBezTo>
                <a:cubicBezTo>
                  <a:pt x="-47726" y="315186"/>
                  <a:pt x="-34813" y="586002"/>
                  <a:pt x="140187" y="745073"/>
                </a:cubicBezTo>
                <a:cubicBezTo>
                  <a:pt x="146388" y="750710"/>
                  <a:pt x="152754" y="756164"/>
                  <a:pt x="159276" y="761427"/>
                </a:cubicBezTo>
                <a:close/>
                <a:moveTo>
                  <a:pt x="428197" y="149096"/>
                </a:moveTo>
                <a:cubicBezTo>
                  <a:pt x="501844" y="149096"/>
                  <a:pt x="561547" y="208800"/>
                  <a:pt x="561547" y="282446"/>
                </a:cubicBezTo>
                <a:cubicBezTo>
                  <a:pt x="561547" y="356093"/>
                  <a:pt x="501844" y="415796"/>
                  <a:pt x="428197" y="415796"/>
                </a:cubicBezTo>
                <a:cubicBezTo>
                  <a:pt x="354550" y="415796"/>
                  <a:pt x="294847" y="356093"/>
                  <a:pt x="294847" y="282446"/>
                </a:cubicBezTo>
                <a:cubicBezTo>
                  <a:pt x="294847" y="208800"/>
                  <a:pt x="354550" y="149096"/>
                  <a:pt x="428197" y="149096"/>
                </a:cubicBezTo>
                <a:close/>
                <a:moveTo>
                  <a:pt x="428206" y="490294"/>
                </a:moveTo>
                <a:cubicBezTo>
                  <a:pt x="620916" y="490294"/>
                  <a:pt x="705900" y="561736"/>
                  <a:pt x="721502" y="655456"/>
                </a:cubicBezTo>
                <a:cubicBezTo>
                  <a:pt x="715572" y="663076"/>
                  <a:pt x="709399" y="670539"/>
                  <a:pt x="702843" y="677730"/>
                </a:cubicBezTo>
                <a:cubicBezTo>
                  <a:pt x="689942" y="691875"/>
                  <a:pt x="675979" y="705012"/>
                  <a:pt x="661077" y="717030"/>
                </a:cubicBezTo>
                <a:cubicBezTo>
                  <a:pt x="525034" y="826498"/>
                  <a:pt x="331116" y="826451"/>
                  <a:pt x="195125" y="716919"/>
                </a:cubicBezTo>
                <a:cubicBezTo>
                  <a:pt x="180286" y="704939"/>
                  <a:pt x="166391" y="691835"/>
                  <a:pt x="153564" y="677720"/>
                </a:cubicBezTo>
                <a:cubicBezTo>
                  <a:pt x="147009" y="670541"/>
                  <a:pt x="140837" y="663088"/>
                  <a:pt x="134908" y="655478"/>
                </a:cubicBezTo>
                <a:cubicBezTo>
                  <a:pt x="150501" y="561748"/>
                  <a:pt x="235483" y="490294"/>
                  <a:pt x="428206" y="490294"/>
                </a:cubicBezTo>
                <a:close/>
              </a:path>
            </a:pathLst>
          </a:custGeom>
          <a:solidFill>
            <a:srgbClr val="606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41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8207B-D25E-46F1-B98F-BD3C99E0EE20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en-US" altLang="ko-KR" sz="2275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178585" y="1144132"/>
            <a:ext cx="754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알람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으로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매일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접근 가능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03E4B1B-482C-478F-A3DA-57CF0A463E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2"/>
          <a:stretch/>
        </p:blipFill>
        <p:spPr>
          <a:xfrm>
            <a:off x="1268124" y="1823516"/>
            <a:ext cx="2390162" cy="4606106"/>
          </a:xfrm>
          <a:prstGeom prst="rect">
            <a:avLst/>
          </a:prstGeom>
        </p:spPr>
      </p:pic>
      <p:pic>
        <p:nvPicPr>
          <p:cNvPr id="100" name="그림 99" descr="스크린샷이(가) 표시된 사진&#10;&#10;자동 생성된 설명">
            <a:extLst>
              <a:ext uri="{FF2B5EF4-FFF2-40B4-BE49-F238E27FC236}">
                <a16:creationId xmlns:a16="http://schemas.microsoft.com/office/drawing/2014/main" id="{35E113A9-2041-49E4-83CE-7FD9B17F15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9" r="1051"/>
          <a:stretch/>
        </p:blipFill>
        <p:spPr>
          <a:xfrm>
            <a:off x="3830696" y="1823516"/>
            <a:ext cx="2371550" cy="4565161"/>
          </a:xfrm>
          <a:prstGeom prst="rect">
            <a:avLst/>
          </a:prstGeom>
        </p:spPr>
      </p:pic>
      <p:pic>
        <p:nvPicPr>
          <p:cNvPr id="13" name="그림 12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B31B1F6B-DBE2-485A-9985-A2AB35623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56" y="1823516"/>
            <a:ext cx="2371550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0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2A12D1-81A2-4AAF-8457-A26742D7FCF3}"/>
              </a:ext>
            </a:extLst>
          </p:cNvPr>
          <p:cNvGrpSpPr/>
          <p:nvPr/>
        </p:nvGrpSpPr>
        <p:grpSpPr>
          <a:xfrm>
            <a:off x="1268124" y="1811522"/>
            <a:ext cx="7459291" cy="4585689"/>
            <a:chOff x="1268124" y="1811522"/>
            <a:chExt cx="7459291" cy="4585689"/>
          </a:xfrm>
        </p:grpSpPr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E821936-E656-4344-9BF4-8377A7146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23"/>
            <a:stretch/>
          </p:blipFill>
          <p:spPr>
            <a:xfrm>
              <a:off x="6337252" y="1811522"/>
              <a:ext cx="2390163" cy="4585689"/>
            </a:xfrm>
            <a:prstGeom prst="rect">
              <a:avLst/>
            </a:prstGeom>
          </p:spPr>
        </p:pic>
        <p:pic>
          <p:nvPicPr>
            <p:cNvPr id="26" name="그림 2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2C8EF3C-BF86-4855-8458-E0BD8FD88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63" r="35191"/>
            <a:stretch/>
          </p:blipFill>
          <p:spPr>
            <a:xfrm>
              <a:off x="3788384" y="1811522"/>
              <a:ext cx="2371550" cy="4585689"/>
            </a:xfrm>
            <a:prstGeom prst="rect">
              <a:avLst/>
            </a:prstGeom>
          </p:spPr>
        </p:pic>
        <p:pic>
          <p:nvPicPr>
            <p:cNvPr id="18" name="그림 1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BCE9E52-32F3-4F7F-A2C0-CFFF4FEAB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008"/>
            <a:stretch/>
          </p:blipFill>
          <p:spPr>
            <a:xfrm>
              <a:off x="1268124" y="1811522"/>
              <a:ext cx="2342942" cy="458568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178585" y="1144132"/>
            <a:ext cx="754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SNS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형식으로 목표 인증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3C47B-BD50-4F40-BC32-8DE29FC35CA0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en-US" altLang="ko-KR" sz="2275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33510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178585" y="1144132"/>
            <a:ext cx="754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다양한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컨텐츠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나만의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목표 관리 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523FB8-7B0F-4290-8026-D5E913D7CA3C}"/>
              </a:ext>
            </a:extLst>
          </p:cNvPr>
          <p:cNvGrpSpPr/>
          <p:nvPr/>
        </p:nvGrpSpPr>
        <p:grpSpPr>
          <a:xfrm>
            <a:off x="5222522" y="1805640"/>
            <a:ext cx="2368029" cy="4602339"/>
            <a:chOff x="3405324" y="117770"/>
            <a:chExt cx="2368029" cy="46023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4AEE13F-4AE4-40B0-AB0E-24F57D05037C}"/>
                </a:ext>
              </a:extLst>
            </p:cNvPr>
            <p:cNvGrpSpPr/>
            <p:nvPr/>
          </p:nvGrpSpPr>
          <p:grpSpPr>
            <a:xfrm>
              <a:off x="3405324" y="117770"/>
              <a:ext cx="2342329" cy="4602339"/>
              <a:chOff x="3399098" y="300664"/>
              <a:chExt cx="2342329" cy="4602339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32D389D-E652-4514-8F4F-F3A7DD01C227}"/>
                  </a:ext>
                </a:extLst>
              </p:cNvPr>
              <p:cNvSpPr/>
              <p:nvPr/>
            </p:nvSpPr>
            <p:spPr>
              <a:xfrm>
                <a:off x="3406763" y="442237"/>
                <a:ext cx="2330473" cy="4259025"/>
              </a:xfrm>
              <a:prstGeom prst="rect">
                <a:avLst/>
              </a:prstGeom>
              <a:solidFill>
                <a:srgbClr val="FBFC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464E519-E0E7-47B6-A255-4679D9FCE65F}"/>
                  </a:ext>
                </a:extLst>
              </p:cNvPr>
              <p:cNvSpPr txBox="1"/>
              <p:nvPr/>
            </p:nvSpPr>
            <p:spPr>
              <a:xfrm>
                <a:off x="4855237" y="1171508"/>
                <a:ext cx="5883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00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이용권</a:t>
                </a:r>
                <a:endParaRPr lang="ko-KR" altLang="en-US" sz="105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B7EC24E4-273D-4231-B1CA-6CF31223E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4" t="93741"/>
              <a:stretch/>
            </p:blipFill>
            <p:spPr>
              <a:xfrm>
                <a:off x="3399098" y="4644697"/>
                <a:ext cx="2339145" cy="258306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1119A40-F2EE-4FE3-8470-B2FBE373BFA8}"/>
                  </a:ext>
                </a:extLst>
              </p:cNvPr>
              <p:cNvSpPr/>
              <p:nvPr/>
            </p:nvSpPr>
            <p:spPr>
              <a:xfrm>
                <a:off x="3414139" y="791886"/>
                <a:ext cx="2324101" cy="334744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래픽 56">
                <a:extLst>
                  <a:ext uri="{FF2B5EF4-FFF2-40B4-BE49-F238E27FC236}">
                    <a16:creationId xmlns:a16="http://schemas.microsoft.com/office/drawing/2014/main" id="{BDC99E6C-82BD-4280-9EE0-7EDEF3EB2C46}"/>
                  </a:ext>
                </a:extLst>
              </p:cNvPr>
              <p:cNvGrpSpPr>
                <a:grpSpLocks/>
              </p:cNvGrpSpPr>
              <p:nvPr/>
            </p:nvGrpSpPr>
            <p:grpSpPr>
              <a:xfrm rot="5400000">
                <a:off x="5507895" y="514506"/>
                <a:ext cx="215727" cy="215727"/>
                <a:chOff x="6892292" y="1535338"/>
                <a:chExt cx="689286" cy="689286"/>
              </a:xfrm>
            </p:grpSpPr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74CB290F-6A35-45C7-822E-2D4C0EC4F133}"/>
                    </a:ext>
                  </a:extLst>
                </p:cNvPr>
                <p:cNvSpPr/>
                <p:nvPr/>
              </p:nvSpPr>
              <p:spPr>
                <a:xfrm>
                  <a:off x="6892292" y="1535338"/>
                  <a:ext cx="689286" cy="689286"/>
                </a:xfrm>
                <a:custGeom>
                  <a:avLst/>
                  <a:gdLst>
                    <a:gd name="connsiteX0" fmla="*/ 0 w 689286"/>
                    <a:gd name="connsiteY0" fmla="*/ 0 h 689286"/>
                    <a:gd name="connsiteX1" fmla="*/ 689286 w 689286"/>
                    <a:gd name="connsiteY1" fmla="*/ 0 h 689286"/>
                    <a:gd name="connsiteX2" fmla="*/ 689286 w 689286"/>
                    <a:gd name="connsiteY2" fmla="*/ 689286 h 689286"/>
                    <a:gd name="connsiteX3" fmla="*/ 0 w 689286"/>
                    <a:gd name="connsiteY3" fmla="*/ 689286 h 68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286" h="689286">
                      <a:moveTo>
                        <a:pt x="0" y="0"/>
                      </a:moveTo>
                      <a:lnTo>
                        <a:pt x="689286" y="0"/>
                      </a:lnTo>
                      <a:lnTo>
                        <a:pt x="689286" y="689286"/>
                      </a:lnTo>
                      <a:lnTo>
                        <a:pt x="0" y="689286"/>
                      </a:lnTo>
                      <a:close/>
                    </a:path>
                  </a:pathLst>
                </a:custGeom>
                <a:noFill/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3E79B8BF-ADC6-4EE0-AE1D-E04A4653A05C}"/>
                    </a:ext>
                  </a:extLst>
                </p:cNvPr>
                <p:cNvSpPr/>
                <p:nvPr/>
              </p:nvSpPr>
              <p:spPr>
                <a:xfrm>
                  <a:off x="7007173" y="1822540"/>
                  <a:ext cx="459524" cy="114881"/>
                </a:xfrm>
                <a:custGeom>
                  <a:avLst/>
                  <a:gdLst>
                    <a:gd name="connsiteX0" fmla="*/ 57441 w 459524"/>
                    <a:gd name="connsiteY0" fmla="*/ 0 h 114881"/>
                    <a:gd name="connsiteX1" fmla="*/ 0 w 459524"/>
                    <a:gd name="connsiteY1" fmla="*/ 57441 h 114881"/>
                    <a:gd name="connsiteX2" fmla="*/ 57441 w 459524"/>
                    <a:gd name="connsiteY2" fmla="*/ 114881 h 114881"/>
                    <a:gd name="connsiteX3" fmla="*/ 114881 w 459524"/>
                    <a:gd name="connsiteY3" fmla="*/ 57441 h 114881"/>
                    <a:gd name="connsiteX4" fmla="*/ 57441 w 459524"/>
                    <a:gd name="connsiteY4" fmla="*/ 0 h 114881"/>
                    <a:gd name="connsiteX5" fmla="*/ 402084 w 459524"/>
                    <a:gd name="connsiteY5" fmla="*/ 0 h 114881"/>
                    <a:gd name="connsiteX6" fmla="*/ 344643 w 459524"/>
                    <a:gd name="connsiteY6" fmla="*/ 57441 h 114881"/>
                    <a:gd name="connsiteX7" fmla="*/ 402084 w 459524"/>
                    <a:gd name="connsiteY7" fmla="*/ 114881 h 114881"/>
                    <a:gd name="connsiteX8" fmla="*/ 459524 w 459524"/>
                    <a:gd name="connsiteY8" fmla="*/ 57441 h 114881"/>
                    <a:gd name="connsiteX9" fmla="*/ 402084 w 459524"/>
                    <a:gd name="connsiteY9" fmla="*/ 0 h 114881"/>
                    <a:gd name="connsiteX10" fmla="*/ 229762 w 459524"/>
                    <a:gd name="connsiteY10" fmla="*/ 0 h 114881"/>
                    <a:gd name="connsiteX11" fmla="*/ 172322 w 459524"/>
                    <a:gd name="connsiteY11" fmla="*/ 57441 h 114881"/>
                    <a:gd name="connsiteX12" fmla="*/ 229762 w 459524"/>
                    <a:gd name="connsiteY12" fmla="*/ 114881 h 114881"/>
                    <a:gd name="connsiteX13" fmla="*/ 287203 w 459524"/>
                    <a:gd name="connsiteY13" fmla="*/ 57441 h 114881"/>
                    <a:gd name="connsiteX14" fmla="*/ 229762 w 459524"/>
                    <a:gd name="connsiteY14" fmla="*/ 0 h 11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524" h="114881">
                      <a:moveTo>
                        <a:pt x="57441" y="0"/>
                      </a:moveTo>
                      <a:cubicBezTo>
                        <a:pt x="25848" y="0"/>
                        <a:pt x="0" y="25848"/>
                        <a:pt x="0" y="57441"/>
                      </a:cubicBezTo>
                      <a:cubicBezTo>
                        <a:pt x="0" y="89033"/>
                        <a:pt x="25848" y="114881"/>
                        <a:pt x="57441" y="114881"/>
                      </a:cubicBezTo>
                      <a:cubicBezTo>
                        <a:pt x="89033" y="114881"/>
                        <a:pt x="114881" y="89033"/>
                        <a:pt x="114881" y="57441"/>
                      </a:cubicBezTo>
                      <a:cubicBezTo>
                        <a:pt x="114881" y="25848"/>
                        <a:pt x="89033" y="0"/>
                        <a:pt x="57441" y="0"/>
                      </a:cubicBezTo>
                      <a:close/>
                      <a:moveTo>
                        <a:pt x="402084" y="0"/>
                      </a:moveTo>
                      <a:cubicBezTo>
                        <a:pt x="370491" y="0"/>
                        <a:pt x="344643" y="25848"/>
                        <a:pt x="344643" y="57441"/>
                      </a:cubicBezTo>
                      <a:cubicBezTo>
                        <a:pt x="344643" y="89033"/>
                        <a:pt x="370491" y="114881"/>
                        <a:pt x="402084" y="114881"/>
                      </a:cubicBezTo>
                      <a:cubicBezTo>
                        <a:pt x="433676" y="114881"/>
                        <a:pt x="459524" y="89033"/>
                        <a:pt x="459524" y="57441"/>
                      </a:cubicBezTo>
                      <a:cubicBezTo>
                        <a:pt x="459524" y="25848"/>
                        <a:pt x="433676" y="0"/>
                        <a:pt x="402084" y="0"/>
                      </a:cubicBezTo>
                      <a:close/>
                      <a:moveTo>
                        <a:pt x="229762" y="0"/>
                      </a:moveTo>
                      <a:cubicBezTo>
                        <a:pt x="198170" y="0"/>
                        <a:pt x="172322" y="25848"/>
                        <a:pt x="172322" y="57441"/>
                      </a:cubicBezTo>
                      <a:cubicBezTo>
                        <a:pt x="172322" y="89033"/>
                        <a:pt x="198170" y="114881"/>
                        <a:pt x="229762" y="114881"/>
                      </a:cubicBezTo>
                      <a:cubicBezTo>
                        <a:pt x="261354" y="114881"/>
                        <a:pt x="287203" y="89033"/>
                        <a:pt x="287203" y="57441"/>
                      </a:cubicBezTo>
                      <a:cubicBezTo>
                        <a:pt x="287203" y="25848"/>
                        <a:pt x="261354" y="0"/>
                        <a:pt x="229762" y="0"/>
                      </a:cubicBezTo>
                      <a:close/>
                    </a:path>
                  </a:pathLst>
                </a:custGeom>
                <a:solidFill>
                  <a:srgbClr val="606060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43666D9-6D60-483A-871D-62E9E285FC15}"/>
                  </a:ext>
                </a:extLst>
              </p:cNvPr>
              <p:cNvSpPr/>
              <p:nvPr/>
            </p:nvSpPr>
            <p:spPr>
              <a:xfrm>
                <a:off x="3424798" y="4265597"/>
                <a:ext cx="2316629" cy="378815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95E0EB1-BE74-4206-916F-F36C00FB9447}"/>
                  </a:ext>
                </a:extLst>
              </p:cNvPr>
              <p:cNvSpPr txBox="1"/>
              <p:nvPr/>
            </p:nvSpPr>
            <p:spPr>
              <a:xfrm>
                <a:off x="4090346" y="496851"/>
                <a:ext cx="9674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00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첫걸음</a:t>
                </a:r>
                <a:endParaRPr lang="ko-KR" altLang="en-US" sz="105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CB5D28D-1B5D-4821-B2E0-11B4201967A3}"/>
                  </a:ext>
                </a:extLst>
              </p:cNvPr>
              <p:cNvSpPr/>
              <p:nvPr/>
            </p:nvSpPr>
            <p:spPr>
              <a:xfrm>
                <a:off x="3408214" y="433141"/>
                <a:ext cx="373640" cy="37364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5A43662B-138F-4825-AB13-81CCCE939861}"/>
                  </a:ext>
                </a:extLst>
              </p:cNvPr>
              <p:cNvGrpSpPr/>
              <p:nvPr/>
            </p:nvGrpSpPr>
            <p:grpSpPr>
              <a:xfrm>
                <a:off x="3406763" y="300664"/>
                <a:ext cx="2330473" cy="141575"/>
                <a:chOff x="2732190" y="304041"/>
                <a:chExt cx="2330473" cy="141575"/>
              </a:xfrm>
            </p:grpSpPr>
            <p:pic>
              <p:nvPicPr>
                <p:cNvPr id="71" name="그림 70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84D1BD9D-951D-48E6-BBE8-96F5BF5AEB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583"/>
                <a:stretch/>
              </p:blipFill>
              <p:spPr>
                <a:xfrm>
                  <a:off x="2732190" y="304041"/>
                  <a:ext cx="2330473" cy="141575"/>
                </a:xfrm>
                <a:prstGeom prst="rect">
                  <a:avLst/>
                </a:prstGeom>
              </p:spPr>
            </p:pic>
            <p:pic>
              <p:nvPicPr>
                <p:cNvPr id="72" name="그림 71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17052873-0BA3-4D5B-BA62-A6199523A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574" r="46908" b="96583"/>
                <a:stretch/>
              </p:blipFill>
              <p:spPr>
                <a:xfrm>
                  <a:off x="2902394" y="308386"/>
                  <a:ext cx="1191575" cy="132883"/>
                </a:xfrm>
                <a:prstGeom prst="rect">
                  <a:avLst/>
                </a:prstGeom>
              </p:spPr>
            </p:pic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D6CF114F-4DF2-4915-BA0A-F6B51AF22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7414" y="789103"/>
                <a:ext cx="2316629" cy="0"/>
              </a:xfrm>
              <a:prstGeom prst="line">
                <a:avLst/>
              </a:prstGeom>
              <a:ln w="190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래픽 2">
                <a:extLst>
                  <a:ext uri="{FF2B5EF4-FFF2-40B4-BE49-F238E27FC236}">
                    <a16:creationId xmlns:a16="http://schemas.microsoft.com/office/drawing/2014/main" id="{A1EA4924-2D2E-4028-AAB6-0274A56EDE58}"/>
                  </a:ext>
                </a:extLst>
              </p:cNvPr>
              <p:cNvGrpSpPr/>
              <p:nvPr/>
            </p:nvGrpSpPr>
            <p:grpSpPr>
              <a:xfrm>
                <a:off x="3462667" y="847437"/>
                <a:ext cx="228600" cy="228600"/>
                <a:chOff x="4457700" y="2457450"/>
                <a:chExt cx="228600" cy="228600"/>
              </a:xfrm>
            </p:grpSpPr>
            <p:sp>
              <p:nvSpPr>
                <p:cNvPr id="69" name="자유형: 도형 68">
                  <a:extLst>
                    <a:ext uri="{FF2B5EF4-FFF2-40B4-BE49-F238E27FC236}">
                      <a16:creationId xmlns:a16="http://schemas.microsoft.com/office/drawing/2014/main" id="{ACAF6315-CB09-41D3-B5B8-6B57DC5E4F4A}"/>
                    </a:ext>
                  </a:extLst>
                </p:cNvPr>
                <p:cNvSpPr/>
                <p:nvPr/>
              </p:nvSpPr>
              <p:spPr>
                <a:xfrm>
                  <a:off x="4457700" y="245745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id="{9D23D780-4B5B-4A81-BF2E-9D2D62389392}"/>
                    </a:ext>
                  </a:extLst>
                </p:cNvPr>
                <p:cNvSpPr/>
                <p:nvPr/>
              </p:nvSpPr>
              <p:spPr>
                <a:xfrm>
                  <a:off x="4486275" y="2514600"/>
                  <a:ext cx="171450" cy="114300"/>
                </a:xfrm>
                <a:custGeom>
                  <a:avLst/>
                  <a:gdLst>
                    <a:gd name="connsiteX0" fmla="*/ 0 w 171450"/>
                    <a:gd name="connsiteY0" fmla="*/ 114300 h 114300"/>
                    <a:gd name="connsiteX1" fmla="*/ 171450 w 171450"/>
                    <a:gd name="connsiteY1" fmla="*/ 114300 h 114300"/>
                    <a:gd name="connsiteX2" fmla="*/ 171450 w 171450"/>
                    <a:gd name="connsiteY2" fmla="*/ 95250 h 114300"/>
                    <a:gd name="connsiteX3" fmla="*/ 0 w 171450"/>
                    <a:gd name="connsiteY3" fmla="*/ 95250 h 114300"/>
                    <a:gd name="connsiteX4" fmla="*/ 0 w 171450"/>
                    <a:gd name="connsiteY4" fmla="*/ 114300 h 114300"/>
                    <a:gd name="connsiteX5" fmla="*/ 0 w 171450"/>
                    <a:gd name="connsiteY5" fmla="*/ 66675 h 114300"/>
                    <a:gd name="connsiteX6" fmla="*/ 171450 w 171450"/>
                    <a:gd name="connsiteY6" fmla="*/ 66675 h 114300"/>
                    <a:gd name="connsiteX7" fmla="*/ 171450 w 171450"/>
                    <a:gd name="connsiteY7" fmla="*/ 47625 h 114300"/>
                    <a:gd name="connsiteX8" fmla="*/ 0 w 171450"/>
                    <a:gd name="connsiteY8" fmla="*/ 47625 h 114300"/>
                    <a:gd name="connsiteX9" fmla="*/ 0 w 171450"/>
                    <a:gd name="connsiteY9" fmla="*/ 66675 h 114300"/>
                    <a:gd name="connsiteX10" fmla="*/ 0 w 171450"/>
                    <a:gd name="connsiteY10" fmla="*/ 0 h 114300"/>
                    <a:gd name="connsiteX11" fmla="*/ 0 w 171450"/>
                    <a:gd name="connsiteY11" fmla="*/ 19050 h 114300"/>
                    <a:gd name="connsiteX12" fmla="*/ 171450 w 171450"/>
                    <a:gd name="connsiteY12" fmla="*/ 19050 h 114300"/>
                    <a:gd name="connsiteX13" fmla="*/ 171450 w 171450"/>
                    <a:gd name="connsiteY13" fmla="*/ 0 h 114300"/>
                    <a:gd name="connsiteX14" fmla="*/ 0 w 171450"/>
                    <a:gd name="connsiteY14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1450" h="114300">
                      <a:moveTo>
                        <a:pt x="0" y="114300"/>
                      </a:moveTo>
                      <a:lnTo>
                        <a:pt x="171450" y="114300"/>
                      </a:lnTo>
                      <a:lnTo>
                        <a:pt x="171450" y="95250"/>
                      </a:lnTo>
                      <a:lnTo>
                        <a:pt x="0" y="95250"/>
                      </a:lnTo>
                      <a:lnTo>
                        <a:pt x="0" y="114300"/>
                      </a:lnTo>
                      <a:close/>
                      <a:moveTo>
                        <a:pt x="0" y="66675"/>
                      </a:moveTo>
                      <a:lnTo>
                        <a:pt x="171450" y="66675"/>
                      </a:lnTo>
                      <a:lnTo>
                        <a:pt x="171450" y="47625"/>
                      </a:lnTo>
                      <a:lnTo>
                        <a:pt x="0" y="47625"/>
                      </a:lnTo>
                      <a:lnTo>
                        <a:pt x="0" y="66675"/>
                      </a:lnTo>
                      <a:close/>
                      <a:moveTo>
                        <a:pt x="0" y="0"/>
                      </a:moveTo>
                      <a:lnTo>
                        <a:pt x="0" y="19050"/>
                      </a:lnTo>
                      <a:lnTo>
                        <a:pt x="171450" y="19050"/>
                      </a:lnTo>
                      <a:lnTo>
                        <a:pt x="1714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07DBBE2-FCB8-4B59-91D7-4CE7AE057E51}"/>
                  </a:ext>
                </a:extLst>
              </p:cNvPr>
              <p:cNvSpPr txBox="1"/>
              <p:nvPr/>
            </p:nvSpPr>
            <p:spPr>
              <a:xfrm>
                <a:off x="4203841" y="836020"/>
                <a:ext cx="7363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50" spc="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상점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975601B-2E6F-4EE5-856D-DB5F758BEBB1}"/>
                  </a:ext>
                </a:extLst>
              </p:cNvPr>
              <p:cNvSpPr txBox="1"/>
              <p:nvPr/>
            </p:nvSpPr>
            <p:spPr>
              <a:xfrm>
                <a:off x="3700770" y="1171509"/>
                <a:ext cx="5883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00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알람</a:t>
                </a:r>
                <a:endParaRPr lang="ko-KR" altLang="en-US" sz="105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FD1AB75-B094-4C57-89DD-0186C0AF5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763" y="1436661"/>
                <a:ext cx="1169092" cy="0"/>
              </a:xfrm>
              <a:prstGeom prst="line">
                <a:avLst/>
              </a:prstGeom>
              <a:ln w="19050">
                <a:solidFill>
                  <a:srgbClr val="EDEE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C84A9E-4E17-475A-B3A7-A7A822F3E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3112" y="1438039"/>
                <a:ext cx="1150931" cy="0"/>
              </a:xfrm>
              <a:prstGeom prst="line">
                <a:avLst/>
              </a:prstGeom>
              <a:ln w="190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597908-43C3-439E-AB35-FF0758D633E9}"/>
                </a:ext>
              </a:extLst>
            </p:cNvPr>
            <p:cNvGrpSpPr/>
            <p:nvPr/>
          </p:nvGrpSpPr>
          <p:grpSpPr>
            <a:xfrm>
              <a:off x="3412035" y="1842564"/>
              <a:ext cx="2345297" cy="2087008"/>
              <a:chOff x="3412035" y="1657171"/>
              <a:chExt cx="2345297" cy="208700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364179-6C0C-4B67-BFB2-2F30DA878717}"/>
                  </a:ext>
                </a:extLst>
              </p:cNvPr>
              <p:cNvSpPr txBox="1"/>
              <p:nvPr/>
            </p:nvSpPr>
            <p:spPr>
              <a:xfrm>
                <a:off x="3468893" y="1657171"/>
                <a:ext cx="5741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err="1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지각권</a:t>
                </a:r>
                <a:endPara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86412-F45B-4F26-8E14-069E363D6AC0}"/>
                  </a:ext>
                </a:extLst>
              </p:cNvPr>
              <p:cNvSpPr txBox="1"/>
              <p:nvPr/>
            </p:nvSpPr>
            <p:spPr>
              <a:xfrm>
                <a:off x="3542040" y="1914949"/>
                <a:ext cx="1398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몇 시간 늦게 일어나도</a:t>
                </a:r>
                <a:endPara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r>
                  <a:rPr lang="ko-KR" altLang="en-US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포인트 차감 막아줍니다</a:t>
                </a: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2A34672-74E5-43FE-98E5-5FBEFE158212}"/>
                  </a:ext>
                </a:extLst>
              </p:cNvPr>
              <p:cNvGrpSpPr/>
              <p:nvPr/>
            </p:nvGrpSpPr>
            <p:grpSpPr>
              <a:xfrm>
                <a:off x="4884423" y="1950680"/>
                <a:ext cx="735596" cy="297870"/>
                <a:chOff x="4562321" y="2595494"/>
                <a:chExt cx="735596" cy="278632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2B1277C-68CC-4EB7-A13F-1AA39A381A53}"/>
                    </a:ext>
                  </a:extLst>
                </p:cNvPr>
                <p:cNvSpPr/>
                <p:nvPr/>
              </p:nvSpPr>
              <p:spPr>
                <a:xfrm>
                  <a:off x="4562321" y="2595494"/>
                  <a:ext cx="735596" cy="278632"/>
                </a:xfrm>
                <a:prstGeom prst="roundRect">
                  <a:avLst/>
                </a:prstGeom>
                <a:solidFill>
                  <a:srgbClr val="A1D7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7917EC4-9D3D-47CA-8765-EE8154AE12A8}"/>
                    </a:ext>
                  </a:extLst>
                </p:cNvPr>
                <p:cNvSpPr txBox="1"/>
                <p:nvPr/>
              </p:nvSpPr>
              <p:spPr>
                <a:xfrm>
                  <a:off x="4667731" y="2612453"/>
                  <a:ext cx="524777" cy="244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dirty="0">
                      <a:solidFill>
                        <a:srgbClr val="FBFCFA"/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구매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37654C-1F3D-4862-9FDA-32A69A9EAA9A}"/>
                  </a:ext>
                </a:extLst>
              </p:cNvPr>
              <p:cNvSpPr txBox="1"/>
              <p:nvPr/>
            </p:nvSpPr>
            <p:spPr>
              <a:xfrm>
                <a:off x="4945887" y="1748939"/>
                <a:ext cx="6126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10 </a:t>
                </a:r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포인트</a:t>
                </a: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D7039FB-11EC-4DDD-B90F-080D541FE0FF}"/>
                  </a:ext>
                </a:extLst>
              </p:cNvPr>
              <p:cNvGrpSpPr/>
              <p:nvPr/>
            </p:nvGrpSpPr>
            <p:grpSpPr>
              <a:xfrm>
                <a:off x="3412989" y="2363549"/>
                <a:ext cx="2334664" cy="630942"/>
                <a:chOff x="3412989" y="2036972"/>
                <a:chExt cx="2334664" cy="630942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98640E-C78E-46EC-90B2-CD37E43BA91D}"/>
                    </a:ext>
                  </a:extLst>
                </p:cNvPr>
                <p:cNvSpPr txBox="1"/>
                <p:nvPr/>
              </p:nvSpPr>
              <p:spPr>
                <a:xfrm>
                  <a:off x="3468893" y="2036972"/>
                  <a:ext cx="87395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목표 </a:t>
                  </a:r>
                  <a:r>
                    <a:rPr lang="ko-KR" altLang="en-US" sz="1100" dirty="0" err="1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변경권</a:t>
                  </a:r>
                  <a:endPara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533F8EF-9BEA-4517-AE8B-165AEA5A9E4C}"/>
                    </a:ext>
                  </a:extLst>
                </p:cNvPr>
                <p:cNvSpPr txBox="1"/>
                <p:nvPr/>
              </p:nvSpPr>
              <p:spPr>
                <a:xfrm>
                  <a:off x="3542040" y="2298582"/>
                  <a:ext cx="1398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한 달이 지나기 전에 다른</a:t>
                  </a:r>
                  <a:endParaRPr lang="en-US" altLang="ko-KR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목표로 바꿀 수 있습니다</a:t>
                  </a: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9B1578E-575A-47CA-AC25-27A58924E7C9}"/>
                    </a:ext>
                  </a:extLst>
                </p:cNvPr>
                <p:cNvGrpSpPr/>
                <p:nvPr/>
              </p:nvGrpSpPr>
              <p:grpSpPr>
                <a:xfrm>
                  <a:off x="4884423" y="2334313"/>
                  <a:ext cx="735596" cy="297870"/>
                  <a:chOff x="4562321" y="2595494"/>
                  <a:chExt cx="735596" cy="27863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16E10B60-9B96-4926-88C1-D15A038DFD61}"/>
                      </a:ext>
                    </a:extLst>
                  </p:cNvPr>
                  <p:cNvSpPr/>
                  <p:nvPr/>
                </p:nvSpPr>
                <p:spPr>
                  <a:xfrm>
                    <a:off x="4562321" y="2595494"/>
                    <a:ext cx="735596" cy="278632"/>
                  </a:xfrm>
                  <a:prstGeom prst="roundRect">
                    <a:avLst/>
                  </a:prstGeom>
                  <a:solidFill>
                    <a:srgbClr val="A1D7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2E2BC96-AD93-4546-A7D9-51D738631174}"/>
                      </a:ext>
                    </a:extLst>
                  </p:cNvPr>
                  <p:cNvSpPr txBox="1"/>
                  <p:nvPr/>
                </p:nvSpPr>
                <p:spPr>
                  <a:xfrm>
                    <a:off x="4667731" y="2612453"/>
                    <a:ext cx="524777" cy="2447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FBFCFA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구매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384B860-3B88-4397-AA81-7CE79BAA3983}"/>
                    </a:ext>
                  </a:extLst>
                </p:cNvPr>
                <p:cNvSpPr txBox="1"/>
                <p:nvPr/>
              </p:nvSpPr>
              <p:spPr>
                <a:xfrm>
                  <a:off x="4945887" y="2132572"/>
                  <a:ext cx="62228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50 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포인트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A8C0679E-7661-426D-AA31-70A2E07FB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12989" y="2036972"/>
                  <a:ext cx="2334664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78755AA-EE49-4ACF-9ECC-DC9A0C7C6F78}"/>
                  </a:ext>
                </a:extLst>
              </p:cNvPr>
              <p:cNvGrpSpPr/>
              <p:nvPr/>
            </p:nvGrpSpPr>
            <p:grpSpPr>
              <a:xfrm>
                <a:off x="3412035" y="3054038"/>
                <a:ext cx="2345297" cy="690141"/>
                <a:chOff x="3402356" y="2036972"/>
                <a:chExt cx="2345297" cy="69014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5EF5374-4275-48F4-8F40-2A56C6E8D00E}"/>
                    </a:ext>
                  </a:extLst>
                </p:cNvPr>
                <p:cNvSpPr txBox="1"/>
                <p:nvPr/>
              </p:nvSpPr>
              <p:spPr>
                <a:xfrm>
                  <a:off x="3468893" y="2036972"/>
                  <a:ext cx="7441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광고 삭제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04D9592-22BC-4605-B213-BD40D096F9D3}"/>
                    </a:ext>
                  </a:extLst>
                </p:cNvPr>
                <p:cNvSpPr txBox="1"/>
                <p:nvPr/>
              </p:nvSpPr>
              <p:spPr>
                <a:xfrm>
                  <a:off x="3542040" y="2298582"/>
                  <a:ext cx="1398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더 이상 광고가 보이지 </a:t>
                  </a:r>
                  <a:endParaRPr lang="en-US" altLang="ko-KR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않습니다</a:t>
                  </a: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DFD6225-76CD-4FA4-8899-F3AA192D061A}"/>
                    </a:ext>
                  </a:extLst>
                </p:cNvPr>
                <p:cNvGrpSpPr/>
                <p:nvPr/>
              </p:nvGrpSpPr>
              <p:grpSpPr>
                <a:xfrm>
                  <a:off x="4884423" y="2334313"/>
                  <a:ext cx="735596" cy="297870"/>
                  <a:chOff x="4562321" y="2595494"/>
                  <a:chExt cx="735596" cy="27863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B0372E7-01AD-4857-98C3-E9D62EC2E4BA}"/>
                      </a:ext>
                    </a:extLst>
                  </p:cNvPr>
                  <p:cNvSpPr/>
                  <p:nvPr/>
                </p:nvSpPr>
                <p:spPr>
                  <a:xfrm>
                    <a:off x="4562321" y="2595494"/>
                    <a:ext cx="735596" cy="278632"/>
                  </a:xfrm>
                  <a:prstGeom prst="roundRect">
                    <a:avLst/>
                  </a:prstGeom>
                  <a:solidFill>
                    <a:srgbClr val="A1D7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3983E8E-5D46-4D6E-AEF5-738744325784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61" y="2612455"/>
                    <a:ext cx="524777" cy="2447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FBFCFA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구매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E7F40D2-84A6-41B3-9875-6703007A7AC1}"/>
                    </a:ext>
                  </a:extLst>
                </p:cNvPr>
                <p:cNvSpPr txBox="1"/>
                <p:nvPr/>
              </p:nvSpPr>
              <p:spPr>
                <a:xfrm>
                  <a:off x="4930569" y="2132571"/>
                  <a:ext cx="6303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2K 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포인트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E418A07F-3263-4803-AECC-854AC9C69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12989" y="2036972"/>
                  <a:ext cx="2334664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8D0A290B-67D1-43FB-AFE6-E177F4680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02356" y="2727113"/>
                  <a:ext cx="2334664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E5B4DA5-8F2D-47C4-ABC3-9106FD6AEFBF}"/>
                </a:ext>
              </a:extLst>
            </p:cNvPr>
            <p:cNvGrpSpPr/>
            <p:nvPr/>
          </p:nvGrpSpPr>
          <p:grpSpPr>
            <a:xfrm>
              <a:off x="3431024" y="4083475"/>
              <a:ext cx="2342329" cy="393495"/>
              <a:chOff x="6592686" y="3053321"/>
              <a:chExt cx="2342329" cy="39349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E10913-C782-4326-8C3E-9F1081568889}"/>
                  </a:ext>
                </a:extLst>
              </p:cNvPr>
              <p:cNvSpPr txBox="1"/>
              <p:nvPr/>
            </p:nvSpPr>
            <p:spPr>
              <a:xfrm>
                <a:off x="6979882" y="3053321"/>
                <a:ext cx="1902225" cy="353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속쓰림은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이제 그만</a:t>
                </a:r>
                <a:r>
                  <a:rPr lang="en-US" altLang="ko-KR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! 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간단하고 맛있는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아침엔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 err="1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쥬스</a:t>
                </a:r>
                <a:endPara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매일 아침마다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문 앞 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으로 배달</a:t>
                </a:r>
                <a:endPara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29" name="그림 28" descr="실외, 음식, 음료, 테이블이(가) 표시된 사진&#10;&#10;자동 생성된 설명">
                <a:extLst>
                  <a:ext uri="{FF2B5EF4-FFF2-40B4-BE49-F238E27FC236}">
                    <a16:creationId xmlns:a16="http://schemas.microsoft.com/office/drawing/2014/main" id="{F8AD40E1-00C8-43E2-89B4-8CC833E9CA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59" r="32792"/>
              <a:stretch/>
            </p:blipFill>
            <p:spPr>
              <a:xfrm>
                <a:off x="6592686" y="3054038"/>
                <a:ext cx="366392" cy="37202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7AA16-485A-4AB2-A14C-A0466060A05C}"/>
                  </a:ext>
                </a:extLst>
              </p:cNvPr>
              <p:cNvSpPr txBox="1"/>
              <p:nvPr/>
            </p:nvSpPr>
            <p:spPr>
              <a:xfrm>
                <a:off x="8343564" y="3231372"/>
                <a:ext cx="5914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AD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23371D-B5F3-48B1-B71C-6789667AA22C}"/>
                </a:ext>
              </a:extLst>
            </p:cNvPr>
            <p:cNvSpPr/>
            <p:nvPr/>
          </p:nvSpPr>
          <p:spPr>
            <a:xfrm>
              <a:off x="3420364" y="1257072"/>
              <a:ext cx="2319905" cy="544502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51D46-65A1-4E13-87DE-5F902C482EC2}"/>
                </a:ext>
              </a:extLst>
            </p:cNvPr>
            <p:cNvSpPr txBox="1"/>
            <p:nvPr/>
          </p:nvSpPr>
          <p:spPr>
            <a:xfrm>
              <a:off x="3497468" y="1456851"/>
              <a:ext cx="14019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광고 보고 무료 포인트 얻기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4D38089-62E2-431A-A0D8-5F4195E31CCD}"/>
                </a:ext>
              </a:extLst>
            </p:cNvPr>
            <p:cNvGrpSpPr/>
            <p:nvPr/>
          </p:nvGrpSpPr>
          <p:grpSpPr>
            <a:xfrm>
              <a:off x="5079881" y="1468304"/>
              <a:ext cx="369914" cy="230132"/>
              <a:chOff x="6306807" y="1440395"/>
              <a:chExt cx="580557" cy="361178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B87B759E-D680-46FF-81F2-9CE671C0BA11}"/>
                  </a:ext>
                </a:extLst>
              </p:cNvPr>
              <p:cNvSpPr/>
              <p:nvPr/>
            </p:nvSpPr>
            <p:spPr>
              <a:xfrm>
                <a:off x="6306807" y="1440395"/>
                <a:ext cx="580557" cy="361178"/>
              </a:xfrm>
              <a:prstGeom prst="roundRect">
                <a:avLst/>
              </a:prstGeom>
              <a:solidFill>
                <a:srgbClr val="A1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EA47BFD-4A89-4BFD-B42E-400D9C61D43D}"/>
                  </a:ext>
                </a:extLst>
              </p:cNvPr>
              <p:cNvSpPr/>
              <p:nvPr/>
            </p:nvSpPr>
            <p:spPr>
              <a:xfrm rot="5400000">
                <a:off x="6521575" y="1531557"/>
                <a:ext cx="207472" cy="178855"/>
              </a:xfrm>
              <a:prstGeom prst="triangle">
                <a:avLst/>
              </a:prstGeom>
              <a:solidFill>
                <a:srgbClr val="FBFC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B6C71-DE7F-4B2D-9F5E-3E175D9CF4EF}"/>
                </a:ext>
              </a:extLst>
            </p:cNvPr>
            <p:cNvSpPr txBox="1"/>
            <p:nvPr/>
          </p:nvSpPr>
          <p:spPr>
            <a:xfrm>
              <a:off x="4908549" y="1263533"/>
              <a:ext cx="7856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52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포인트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FF1A663-417C-40F2-836B-90D11E5144E0}"/>
                </a:ext>
              </a:extLst>
            </p:cNvPr>
            <p:cNvCxnSpPr>
              <a:cxnSpLocks/>
            </p:cNvCxnSpPr>
            <p:nvPr/>
          </p:nvCxnSpPr>
          <p:spPr>
            <a:xfrm>
              <a:off x="3406105" y="1252389"/>
              <a:ext cx="1169092" cy="0"/>
            </a:xfrm>
            <a:prstGeom prst="line">
              <a:avLst/>
            </a:prstGeom>
            <a:ln w="19050">
              <a:solidFill>
                <a:srgbClr val="EDEE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DFEFEC4-EF5C-48D9-ACAD-E613AD07DA8F}"/>
                </a:ext>
              </a:extLst>
            </p:cNvPr>
            <p:cNvCxnSpPr>
              <a:cxnSpLocks/>
            </p:cNvCxnSpPr>
            <p:nvPr/>
          </p:nvCxnSpPr>
          <p:spPr>
            <a:xfrm>
              <a:off x="4582454" y="1253767"/>
              <a:ext cx="1150931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E8D5AFD-15FC-44D9-91B4-F9FF1C9A0772}"/>
                </a:ext>
              </a:extLst>
            </p:cNvPr>
            <p:cNvSpPr/>
            <p:nvPr/>
          </p:nvSpPr>
          <p:spPr>
            <a:xfrm>
              <a:off x="3551719" y="369997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606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34060C2-5880-47EF-8FDD-6943978A1BA6}"/>
              </a:ext>
            </a:extLst>
          </p:cNvPr>
          <p:cNvGrpSpPr/>
          <p:nvPr/>
        </p:nvGrpSpPr>
        <p:grpSpPr>
          <a:xfrm>
            <a:off x="2341151" y="1805640"/>
            <a:ext cx="2355178" cy="4602339"/>
            <a:chOff x="744192" y="117770"/>
            <a:chExt cx="2355178" cy="4602339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A1EEE6-5CAB-4BEF-B75D-FD3CFC60EFB9}"/>
                </a:ext>
              </a:extLst>
            </p:cNvPr>
            <p:cNvSpPr/>
            <p:nvPr/>
          </p:nvSpPr>
          <p:spPr>
            <a:xfrm>
              <a:off x="751857" y="259343"/>
              <a:ext cx="2330473" cy="4259025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C1AFE8-E349-482A-B713-95C9DE6FB290}"/>
                </a:ext>
              </a:extLst>
            </p:cNvPr>
            <p:cNvSpPr txBox="1"/>
            <p:nvPr/>
          </p:nvSpPr>
          <p:spPr>
            <a:xfrm>
              <a:off x="2200331" y="988614"/>
              <a:ext cx="588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이용권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BABE78E-02A6-4B58-B52E-0029D000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744192" y="4461803"/>
              <a:ext cx="2339145" cy="258306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ABB3D8A-2D44-4F4F-967C-2F858076C6CC}"/>
                </a:ext>
              </a:extLst>
            </p:cNvPr>
            <p:cNvSpPr/>
            <p:nvPr/>
          </p:nvSpPr>
          <p:spPr>
            <a:xfrm>
              <a:off x="759233" y="608992"/>
              <a:ext cx="2324101" cy="334744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래픽 56">
              <a:extLst>
                <a:ext uri="{FF2B5EF4-FFF2-40B4-BE49-F238E27FC236}">
                  <a16:creationId xmlns:a16="http://schemas.microsoft.com/office/drawing/2014/main" id="{5F1C73DF-7A0F-43BB-B837-30BE50191A5F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2852989" y="331612"/>
              <a:ext cx="215727" cy="215727"/>
              <a:chOff x="6892292" y="1535338"/>
              <a:chExt cx="689286" cy="689286"/>
            </a:xfrm>
          </p:grpSpPr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197E553-F1C8-4E32-B93F-F935F04E6213}"/>
                  </a:ext>
                </a:extLst>
              </p:cNvPr>
              <p:cNvSpPr/>
              <p:nvPr/>
            </p:nvSpPr>
            <p:spPr>
              <a:xfrm>
                <a:off x="6892292" y="1535338"/>
                <a:ext cx="689286" cy="689286"/>
              </a:xfrm>
              <a:custGeom>
                <a:avLst/>
                <a:gdLst>
                  <a:gd name="connsiteX0" fmla="*/ 0 w 689286"/>
                  <a:gd name="connsiteY0" fmla="*/ 0 h 689286"/>
                  <a:gd name="connsiteX1" fmla="*/ 689286 w 689286"/>
                  <a:gd name="connsiteY1" fmla="*/ 0 h 689286"/>
                  <a:gd name="connsiteX2" fmla="*/ 689286 w 689286"/>
                  <a:gd name="connsiteY2" fmla="*/ 689286 h 689286"/>
                  <a:gd name="connsiteX3" fmla="*/ 0 w 689286"/>
                  <a:gd name="connsiteY3" fmla="*/ 689286 h 68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286" h="689286">
                    <a:moveTo>
                      <a:pt x="0" y="0"/>
                    </a:moveTo>
                    <a:lnTo>
                      <a:pt x="689286" y="0"/>
                    </a:lnTo>
                    <a:lnTo>
                      <a:pt x="689286" y="689286"/>
                    </a:lnTo>
                    <a:lnTo>
                      <a:pt x="0" y="689286"/>
                    </a:lnTo>
                    <a:close/>
                  </a:path>
                </a:pathLst>
              </a:custGeom>
              <a:noFill/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4CDE5C8B-6FD4-418C-A150-71FD314590B7}"/>
                  </a:ext>
                </a:extLst>
              </p:cNvPr>
              <p:cNvSpPr/>
              <p:nvPr/>
            </p:nvSpPr>
            <p:spPr>
              <a:xfrm>
                <a:off x="7007173" y="1822540"/>
                <a:ext cx="459524" cy="114881"/>
              </a:xfrm>
              <a:custGeom>
                <a:avLst/>
                <a:gdLst>
                  <a:gd name="connsiteX0" fmla="*/ 57441 w 459524"/>
                  <a:gd name="connsiteY0" fmla="*/ 0 h 114881"/>
                  <a:gd name="connsiteX1" fmla="*/ 0 w 459524"/>
                  <a:gd name="connsiteY1" fmla="*/ 57441 h 114881"/>
                  <a:gd name="connsiteX2" fmla="*/ 57441 w 459524"/>
                  <a:gd name="connsiteY2" fmla="*/ 114881 h 114881"/>
                  <a:gd name="connsiteX3" fmla="*/ 114881 w 459524"/>
                  <a:gd name="connsiteY3" fmla="*/ 57441 h 114881"/>
                  <a:gd name="connsiteX4" fmla="*/ 57441 w 459524"/>
                  <a:gd name="connsiteY4" fmla="*/ 0 h 114881"/>
                  <a:gd name="connsiteX5" fmla="*/ 402084 w 459524"/>
                  <a:gd name="connsiteY5" fmla="*/ 0 h 114881"/>
                  <a:gd name="connsiteX6" fmla="*/ 344643 w 459524"/>
                  <a:gd name="connsiteY6" fmla="*/ 57441 h 114881"/>
                  <a:gd name="connsiteX7" fmla="*/ 402084 w 459524"/>
                  <a:gd name="connsiteY7" fmla="*/ 114881 h 114881"/>
                  <a:gd name="connsiteX8" fmla="*/ 459524 w 459524"/>
                  <a:gd name="connsiteY8" fmla="*/ 57441 h 114881"/>
                  <a:gd name="connsiteX9" fmla="*/ 402084 w 459524"/>
                  <a:gd name="connsiteY9" fmla="*/ 0 h 114881"/>
                  <a:gd name="connsiteX10" fmla="*/ 229762 w 459524"/>
                  <a:gd name="connsiteY10" fmla="*/ 0 h 114881"/>
                  <a:gd name="connsiteX11" fmla="*/ 172322 w 459524"/>
                  <a:gd name="connsiteY11" fmla="*/ 57441 h 114881"/>
                  <a:gd name="connsiteX12" fmla="*/ 229762 w 459524"/>
                  <a:gd name="connsiteY12" fmla="*/ 114881 h 114881"/>
                  <a:gd name="connsiteX13" fmla="*/ 287203 w 459524"/>
                  <a:gd name="connsiteY13" fmla="*/ 57441 h 114881"/>
                  <a:gd name="connsiteX14" fmla="*/ 229762 w 459524"/>
                  <a:gd name="connsiteY14" fmla="*/ 0 h 114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9524" h="114881">
                    <a:moveTo>
                      <a:pt x="57441" y="0"/>
                    </a:moveTo>
                    <a:cubicBezTo>
                      <a:pt x="25848" y="0"/>
                      <a:pt x="0" y="25848"/>
                      <a:pt x="0" y="57441"/>
                    </a:cubicBezTo>
                    <a:cubicBezTo>
                      <a:pt x="0" y="89033"/>
                      <a:pt x="25848" y="114881"/>
                      <a:pt x="57441" y="114881"/>
                    </a:cubicBezTo>
                    <a:cubicBezTo>
                      <a:pt x="89033" y="114881"/>
                      <a:pt x="114881" y="89033"/>
                      <a:pt x="114881" y="57441"/>
                    </a:cubicBezTo>
                    <a:cubicBezTo>
                      <a:pt x="114881" y="25848"/>
                      <a:pt x="89033" y="0"/>
                      <a:pt x="57441" y="0"/>
                    </a:cubicBezTo>
                    <a:close/>
                    <a:moveTo>
                      <a:pt x="402084" y="0"/>
                    </a:moveTo>
                    <a:cubicBezTo>
                      <a:pt x="370491" y="0"/>
                      <a:pt x="344643" y="25848"/>
                      <a:pt x="344643" y="57441"/>
                    </a:cubicBezTo>
                    <a:cubicBezTo>
                      <a:pt x="344643" y="89033"/>
                      <a:pt x="370491" y="114881"/>
                      <a:pt x="402084" y="114881"/>
                    </a:cubicBezTo>
                    <a:cubicBezTo>
                      <a:pt x="433676" y="114881"/>
                      <a:pt x="459524" y="89033"/>
                      <a:pt x="459524" y="57441"/>
                    </a:cubicBezTo>
                    <a:cubicBezTo>
                      <a:pt x="459524" y="25848"/>
                      <a:pt x="433676" y="0"/>
                      <a:pt x="402084" y="0"/>
                    </a:cubicBezTo>
                    <a:close/>
                    <a:moveTo>
                      <a:pt x="229762" y="0"/>
                    </a:moveTo>
                    <a:cubicBezTo>
                      <a:pt x="198170" y="0"/>
                      <a:pt x="172322" y="25848"/>
                      <a:pt x="172322" y="57441"/>
                    </a:cubicBezTo>
                    <a:cubicBezTo>
                      <a:pt x="172322" y="89033"/>
                      <a:pt x="198170" y="114881"/>
                      <a:pt x="229762" y="114881"/>
                    </a:cubicBezTo>
                    <a:cubicBezTo>
                      <a:pt x="261354" y="114881"/>
                      <a:pt x="287203" y="89033"/>
                      <a:pt x="287203" y="57441"/>
                    </a:cubicBezTo>
                    <a:cubicBezTo>
                      <a:pt x="287203" y="25848"/>
                      <a:pt x="261354" y="0"/>
                      <a:pt x="229762" y="0"/>
                    </a:cubicBezTo>
                    <a:close/>
                  </a:path>
                </a:pathLst>
              </a:custGeom>
              <a:solidFill>
                <a:srgbClr val="60606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B7FF56-0263-4DA1-BFB3-34511E44099C}"/>
                </a:ext>
              </a:extLst>
            </p:cNvPr>
            <p:cNvSpPr txBox="1"/>
            <p:nvPr/>
          </p:nvSpPr>
          <p:spPr>
            <a:xfrm>
              <a:off x="1435440" y="313957"/>
              <a:ext cx="967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첫걸음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7446FB5-F3CB-4DDB-840C-DE777A9B8F5A}"/>
                </a:ext>
              </a:extLst>
            </p:cNvPr>
            <p:cNvSpPr/>
            <p:nvPr/>
          </p:nvSpPr>
          <p:spPr>
            <a:xfrm>
              <a:off x="753308" y="250247"/>
              <a:ext cx="373640" cy="37364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5BE9B0D-79DB-491B-AC7E-200FCD23BCD5}"/>
                </a:ext>
              </a:extLst>
            </p:cNvPr>
            <p:cNvGrpSpPr/>
            <p:nvPr/>
          </p:nvGrpSpPr>
          <p:grpSpPr>
            <a:xfrm>
              <a:off x="751857" y="117770"/>
              <a:ext cx="2330473" cy="141575"/>
              <a:chOff x="2732190" y="304041"/>
              <a:chExt cx="2330473" cy="141575"/>
            </a:xfrm>
          </p:grpSpPr>
          <p:pic>
            <p:nvPicPr>
              <p:cNvPr id="116" name="그림 11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0A7AB3DC-43B7-4776-AA00-0D7322D43E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2190" y="30404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117" name="그림 11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6ECBA5E8-9906-4872-A690-3005E0D53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8C8C010-E34F-44BD-83AC-56C7CE8FB5F0}"/>
                </a:ext>
              </a:extLst>
            </p:cNvPr>
            <p:cNvCxnSpPr>
              <a:cxnSpLocks/>
            </p:cNvCxnSpPr>
            <p:nvPr/>
          </p:nvCxnSpPr>
          <p:spPr>
            <a:xfrm>
              <a:off x="762508" y="606209"/>
              <a:ext cx="2316629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래픽 2">
              <a:extLst>
                <a:ext uri="{FF2B5EF4-FFF2-40B4-BE49-F238E27FC236}">
                  <a16:creationId xmlns:a16="http://schemas.microsoft.com/office/drawing/2014/main" id="{F2D11BB9-0CB1-45DD-93E4-7AFA4E21523D}"/>
                </a:ext>
              </a:extLst>
            </p:cNvPr>
            <p:cNvGrpSpPr/>
            <p:nvPr/>
          </p:nvGrpSpPr>
          <p:grpSpPr>
            <a:xfrm>
              <a:off x="807761" y="664543"/>
              <a:ext cx="228600" cy="228600"/>
              <a:chOff x="4457700" y="2457450"/>
              <a:chExt cx="228600" cy="228600"/>
            </a:xfrm>
          </p:grpSpPr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39C98CE9-7BC3-42D2-A1BA-53AFEF3DE7C6}"/>
                  </a:ext>
                </a:extLst>
              </p:cNvPr>
              <p:cNvSpPr/>
              <p:nvPr/>
            </p:nvSpPr>
            <p:spPr>
              <a:xfrm>
                <a:off x="4457700" y="245745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93F6983E-AD49-43C6-9F0D-0892BF3318A0}"/>
                  </a:ext>
                </a:extLst>
              </p:cNvPr>
              <p:cNvSpPr/>
              <p:nvPr/>
            </p:nvSpPr>
            <p:spPr>
              <a:xfrm>
                <a:off x="4486275" y="2514600"/>
                <a:ext cx="171450" cy="114300"/>
              </a:xfrm>
              <a:custGeom>
                <a:avLst/>
                <a:gdLst>
                  <a:gd name="connsiteX0" fmla="*/ 0 w 171450"/>
                  <a:gd name="connsiteY0" fmla="*/ 114300 h 114300"/>
                  <a:gd name="connsiteX1" fmla="*/ 171450 w 171450"/>
                  <a:gd name="connsiteY1" fmla="*/ 114300 h 114300"/>
                  <a:gd name="connsiteX2" fmla="*/ 171450 w 171450"/>
                  <a:gd name="connsiteY2" fmla="*/ 95250 h 114300"/>
                  <a:gd name="connsiteX3" fmla="*/ 0 w 171450"/>
                  <a:gd name="connsiteY3" fmla="*/ 95250 h 114300"/>
                  <a:gd name="connsiteX4" fmla="*/ 0 w 171450"/>
                  <a:gd name="connsiteY4" fmla="*/ 114300 h 114300"/>
                  <a:gd name="connsiteX5" fmla="*/ 0 w 171450"/>
                  <a:gd name="connsiteY5" fmla="*/ 66675 h 114300"/>
                  <a:gd name="connsiteX6" fmla="*/ 171450 w 171450"/>
                  <a:gd name="connsiteY6" fmla="*/ 66675 h 114300"/>
                  <a:gd name="connsiteX7" fmla="*/ 171450 w 171450"/>
                  <a:gd name="connsiteY7" fmla="*/ 47625 h 114300"/>
                  <a:gd name="connsiteX8" fmla="*/ 0 w 171450"/>
                  <a:gd name="connsiteY8" fmla="*/ 47625 h 114300"/>
                  <a:gd name="connsiteX9" fmla="*/ 0 w 171450"/>
                  <a:gd name="connsiteY9" fmla="*/ 66675 h 114300"/>
                  <a:gd name="connsiteX10" fmla="*/ 0 w 171450"/>
                  <a:gd name="connsiteY10" fmla="*/ 0 h 114300"/>
                  <a:gd name="connsiteX11" fmla="*/ 0 w 171450"/>
                  <a:gd name="connsiteY11" fmla="*/ 19050 h 114300"/>
                  <a:gd name="connsiteX12" fmla="*/ 171450 w 171450"/>
                  <a:gd name="connsiteY12" fmla="*/ 19050 h 114300"/>
                  <a:gd name="connsiteX13" fmla="*/ 171450 w 171450"/>
                  <a:gd name="connsiteY13" fmla="*/ 0 h 114300"/>
                  <a:gd name="connsiteX14" fmla="*/ 0 w 171450"/>
                  <a:gd name="connsiteY1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14300">
                    <a:moveTo>
                      <a:pt x="0" y="114300"/>
                    </a:moveTo>
                    <a:lnTo>
                      <a:pt x="171450" y="114300"/>
                    </a:lnTo>
                    <a:lnTo>
                      <a:pt x="171450" y="95250"/>
                    </a:lnTo>
                    <a:lnTo>
                      <a:pt x="0" y="95250"/>
                    </a:lnTo>
                    <a:lnTo>
                      <a:pt x="0" y="114300"/>
                    </a:lnTo>
                    <a:close/>
                    <a:moveTo>
                      <a:pt x="0" y="66675"/>
                    </a:moveTo>
                    <a:lnTo>
                      <a:pt x="171450" y="66675"/>
                    </a:lnTo>
                    <a:lnTo>
                      <a:pt x="171450" y="47625"/>
                    </a:lnTo>
                    <a:lnTo>
                      <a:pt x="0" y="47625"/>
                    </a:lnTo>
                    <a:lnTo>
                      <a:pt x="0" y="66675"/>
                    </a:lnTo>
                    <a:close/>
                    <a:moveTo>
                      <a:pt x="0" y="0"/>
                    </a:moveTo>
                    <a:lnTo>
                      <a:pt x="0" y="19050"/>
                    </a:lnTo>
                    <a:lnTo>
                      <a:pt x="171450" y="19050"/>
                    </a:lnTo>
                    <a:lnTo>
                      <a:pt x="1714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94EEB2F-9A68-4D2E-8687-5DEE168EB88B}"/>
                </a:ext>
              </a:extLst>
            </p:cNvPr>
            <p:cNvSpPr txBox="1"/>
            <p:nvPr/>
          </p:nvSpPr>
          <p:spPr>
            <a:xfrm>
              <a:off x="1548935" y="653126"/>
              <a:ext cx="7363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50" spc="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상점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3A9FEA5-E94D-453C-BFE1-9640B365060F}"/>
                </a:ext>
              </a:extLst>
            </p:cNvPr>
            <p:cNvCxnSpPr>
              <a:cxnSpLocks/>
            </p:cNvCxnSpPr>
            <p:nvPr/>
          </p:nvCxnSpPr>
          <p:spPr>
            <a:xfrm>
              <a:off x="751857" y="1253767"/>
              <a:ext cx="1169092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82CCC5-12D7-4161-94F5-AEF6691C44A9}"/>
                </a:ext>
              </a:extLst>
            </p:cNvPr>
            <p:cNvSpPr txBox="1"/>
            <p:nvPr/>
          </p:nvSpPr>
          <p:spPr>
            <a:xfrm>
              <a:off x="1045864" y="988615"/>
              <a:ext cx="588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알람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54DC4B-F263-40C6-BBC7-F38A97949B98}"/>
                </a:ext>
              </a:extLst>
            </p:cNvPr>
            <p:cNvCxnSpPr>
              <a:cxnSpLocks/>
            </p:cNvCxnSpPr>
            <p:nvPr/>
          </p:nvCxnSpPr>
          <p:spPr>
            <a:xfrm>
              <a:off x="1928206" y="1255145"/>
              <a:ext cx="1150931" cy="0"/>
            </a:xfrm>
            <a:prstGeom prst="line">
              <a:avLst/>
            </a:prstGeom>
            <a:ln w="19050">
              <a:solidFill>
                <a:srgbClr val="EDEE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5912CC4-FC9D-4EBB-9758-B6815385222C}"/>
                </a:ext>
              </a:extLst>
            </p:cNvPr>
            <p:cNvSpPr txBox="1"/>
            <p:nvPr/>
          </p:nvSpPr>
          <p:spPr>
            <a:xfrm>
              <a:off x="836336" y="1327720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알람음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B04076-5DED-425D-BF94-CFD407AC7454}"/>
                </a:ext>
              </a:extLst>
            </p:cNvPr>
            <p:cNvSpPr txBox="1"/>
            <p:nvPr/>
          </p:nvSpPr>
          <p:spPr>
            <a:xfrm>
              <a:off x="836336" y="2327744"/>
              <a:ext cx="7441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알람 종류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1EA5ACB-17C6-427F-B92E-483C917BBC7E}"/>
                </a:ext>
              </a:extLst>
            </p:cNvPr>
            <p:cNvSpPr txBox="1"/>
            <p:nvPr/>
          </p:nvSpPr>
          <p:spPr>
            <a:xfrm>
              <a:off x="2285251" y="1259945"/>
              <a:ext cx="7856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52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포인트</a:t>
              </a: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3081B4B6-5766-4FDC-BE8F-D0080AAB047F}"/>
                </a:ext>
              </a:extLst>
            </p:cNvPr>
            <p:cNvSpPr/>
            <p:nvPr/>
          </p:nvSpPr>
          <p:spPr>
            <a:xfrm>
              <a:off x="889727" y="378286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606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0E57D65-B93A-4BE4-8780-34ABD8A09E57}"/>
                </a:ext>
              </a:extLst>
            </p:cNvPr>
            <p:cNvSpPr txBox="1"/>
            <p:nvPr/>
          </p:nvSpPr>
          <p:spPr>
            <a:xfrm>
              <a:off x="912761" y="26635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언어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단어</a:t>
              </a: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EDF8F423-94DB-42A8-BB5B-39C93B59B6A2}"/>
                </a:ext>
              </a:extLst>
            </p:cNvPr>
            <p:cNvSpPr/>
            <p:nvPr/>
          </p:nvSpPr>
          <p:spPr>
            <a:xfrm rot="10800000">
              <a:off x="1674508" y="2723537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D7DFDB9-9134-4221-B19C-4BA71B67FE01}"/>
                </a:ext>
              </a:extLst>
            </p:cNvPr>
            <p:cNvSpPr txBox="1"/>
            <p:nvPr/>
          </p:nvSpPr>
          <p:spPr>
            <a:xfrm>
              <a:off x="922061" y="2977821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사칙연산</a:t>
              </a: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09DCF2D-87B7-4BBB-A114-C40005044DBA}"/>
                </a:ext>
              </a:extLst>
            </p:cNvPr>
            <p:cNvSpPr/>
            <p:nvPr/>
          </p:nvSpPr>
          <p:spPr>
            <a:xfrm rot="10800000">
              <a:off x="1683808" y="3037839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82E8066-F3B9-4A80-8CC3-DA4DBCA8F7D0}"/>
                </a:ext>
              </a:extLst>
            </p:cNvPr>
            <p:cNvSpPr txBox="1"/>
            <p:nvPr/>
          </p:nvSpPr>
          <p:spPr>
            <a:xfrm>
              <a:off x="930159" y="3277813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퍼즐</a:t>
              </a: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F34E941-3482-4CD2-B295-464F2A6918B7}"/>
                </a:ext>
              </a:extLst>
            </p:cNvPr>
            <p:cNvSpPr/>
            <p:nvPr/>
          </p:nvSpPr>
          <p:spPr>
            <a:xfrm rot="10800000">
              <a:off x="1691906" y="3337831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366FAAC-BDCB-41AB-BD25-A76996686409}"/>
                </a:ext>
              </a:extLst>
            </p:cNvPr>
            <p:cNvSpPr txBox="1"/>
            <p:nvPr/>
          </p:nvSpPr>
          <p:spPr>
            <a:xfrm>
              <a:off x="930159" y="1602677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기본음</a:t>
              </a: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080E0B0-296F-481A-A36D-85977736A5CE}"/>
                </a:ext>
              </a:extLst>
            </p:cNvPr>
            <p:cNvSpPr/>
            <p:nvPr/>
          </p:nvSpPr>
          <p:spPr>
            <a:xfrm rot="10800000">
              <a:off x="1691906" y="1662695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E14A69C-C5F0-459F-A9AA-556E7B0E2F55}"/>
                </a:ext>
              </a:extLst>
            </p:cNvPr>
            <p:cNvSpPr txBox="1"/>
            <p:nvPr/>
          </p:nvSpPr>
          <p:spPr>
            <a:xfrm>
              <a:off x="919489" y="1904387"/>
              <a:ext cx="5293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8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비트</a:t>
              </a: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4397A137-65D7-455D-A7E3-9E5E6151DDC5}"/>
                </a:ext>
              </a:extLst>
            </p:cNvPr>
            <p:cNvSpPr/>
            <p:nvPr/>
          </p:nvSpPr>
          <p:spPr>
            <a:xfrm rot="10800000">
              <a:off x="1681236" y="1964405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61AD393-B91F-40B1-962D-A28D85757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473" y="2271709"/>
              <a:ext cx="2334664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2F2F372-D717-4BAC-AFBB-96EE7C60EE6A}"/>
                </a:ext>
              </a:extLst>
            </p:cNvPr>
            <p:cNvSpPr txBox="1"/>
            <p:nvPr/>
          </p:nvSpPr>
          <p:spPr>
            <a:xfrm>
              <a:off x="842713" y="3664346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캐릭터</a:t>
              </a: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DAA250B-778F-4670-A106-3AF6E48D9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850" y="3608311"/>
              <a:ext cx="2334664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E7C794D-562F-4194-BD24-42A8F2EAF2A6}"/>
                </a:ext>
              </a:extLst>
            </p:cNvPr>
            <p:cNvCxnSpPr/>
            <p:nvPr/>
          </p:nvCxnSpPr>
          <p:spPr>
            <a:xfrm>
              <a:off x="3053550" y="1288966"/>
              <a:ext cx="0" cy="334975"/>
            </a:xfrm>
            <a:prstGeom prst="line">
              <a:avLst/>
            </a:prstGeom>
            <a:ln w="571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DD99E90-BCAC-4AD7-BC7D-8D9CF70E1A23}"/>
                </a:ext>
              </a:extLst>
            </p:cNvPr>
            <p:cNvSpPr txBox="1"/>
            <p:nvPr/>
          </p:nvSpPr>
          <p:spPr>
            <a:xfrm>
              <a:off x="980653" y="3921224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뱉뱉이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DFBE732-D9E9-4477-BAC7-7FBD15A37AA4}"/>
                </a:ext>
              </a:extLst>
            </p:cNvPr>
            <p:cNvSpPr/>
            <p:nvPr/>
          </p:nvSpPr>
          <p:spPr>
            <a:xfrm rot="10800000">
              <a:off x="1742400" y="3981242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F5A7739-3D69-48E4-921C-4090CBB5F1CB}"/>
                </a:ext>
              </a:extLst>
            </p:cNvPr>
            <p:cNvSpPr txBox="1"/>
            <p:nvPr/>
          </p:nvSpPr>
          <p:spPr>
            <a:xfrm>
              <a:off x="2507919" y="4261526"/>
              <a:ext cx="5914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AD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E157F22-74B2-4654-86F0-93F9B0BFE487}"/>
                </a:ext>
              </a:extLst>
            </p:cNvPr>
            <p:cNvSpPr/>
            <p:nvPr/>
          </p:nvSpPr>
          <p:spPr>
            <a:xfrm>
              <a:off x="750850" y="4089495"/>
              <a:ext cx="2335671" cy="372023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5361BB-8127-41B7-A23C-8EEA99EF78D8}"/>
                </a:ext>
              </a:extLst>
            </p:cNvPr>
            <p:cNvSpPr txBox="1"/>
            <p:nvPr/>
          </p:nvSpPr>
          <p:spPr>
            <a:xfrm>
              <a:off x="1144237" y="4098876"/>
              <a:ext cx="1902225" cy="35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속쓰림은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이제 그만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!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간단하고 맛있는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아침엔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 err="1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쥬스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매일 아침마다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문 앞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으로 배달</a:t>
              </a:r>
              <a:endParaRPr lang="en-US" altLang="ko-KR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113" name="그림 112" descr="실외, 음식, 음료, 테이블이(가) 표시된 사진&#10;&#10;자동 생성된 설명">
              <a:extLst>
                <a:ext uri="{FF2B5EF4-FFF2-40B4-BE49-F238E27FC236}">
                  <a16:creationId xmlns:a16="http://schemas.microsoft.com/office/drawing/2014/main" id="{AA90141C-8F14-4A5F-A20B-76BEB6C07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r="32792"/>
            <a:stretch/>
          </p:blipFill>
          <p:spPr>
            <a:xfrm>
              <a:off x="757041" y="4089495"/>
              <a:ext cx="366392" cy="372023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922D156-49D8-4F34-A663-D53794B6857A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en-US" altLang="ko-KR" sz="2275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04164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8D337FCD-A366-40CF-9F20-07EF33595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34" y="1819220"/>
            <a:ext cx="2342938" cy="4588760"/>
          </a:xfrm>
          <a:prstGeom prst="rect">
            <a:avLst/>
          </a:prstGeom>
        </p:spPr>
      </p:pic>
      <p:pic>
        <p:nvPicPr>
          <p:cNvPr id="16" name="그림 1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7455970-CAEC-4F7F-BA88-58783EB95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454"/>
          <a:stretch/>
        </p:blipFill>
        <p:spPr>
          <a:xfrm>
            <a:off x="3804066" y="1819220"/>
            <a:ext cx="2324017" cy="4588760"/>
          </a:xfrm>
          <a:prstGeom prst="rect">
            <a:avLst/>
          </a:prstGeom>
        </p:spPr>
      </p:pic>
      <p:pic>
        <p:nvPicPr>
          <p:cNvPr id="20" name="그림 19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AC99F4B7-FA12-4D5F-AF28-CE46776FD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8"/>
          <a:stretch/>
        </p:blipFill>
        <p:spPr>
          <a:xfrm>
            <a:off x="1236585" y="1819218"/>
            <a:ext cx="2400933" cy="45887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178585" y="1144132"/>
            <a:ext cx="754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필요한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광고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원하는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타켓층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933877-B690-4D8F-85BE-993ED4CA3206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en-US" altLang="ko-KR" sz="2275"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50223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C933877-B690-4D8F-85BE-993ED4CA3206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경쟁 업체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22D05A-4DAB-4133-881D-144E5D2AEA13}"/>
              </a:ext>
            </a:extLst>
          </p:cNvPr>
          <p:cNvGrpSpPr/>
          <p:nvPr/>
        </p:nvGrpSpPr>
        <p:grpSpPr>
          <a:xfrm>
            <a:off x="789441" y="983190"/>
            <a:ext cx="3336653" cy="1782986"/>
            <a:chOff x="789441" y="1244416"/>
            <a:chExt cx="3336653" cy="1782986"/>
          </a:xfrm>
        </p:grpSpPr>
        <p:pic>
          <p:nvPicPr>
            <p:cNvPr id="1026" name="Picture 2" descr="알라미에 대한 이미지 검색결과">
              <a:extLst>
                <a:ext uri="{FF2B5EF4-FFF2-40B4-BE49-F238E27FC236}">
                  <a16:creationId xmlns:a16="http://schemas.microsoft.com/office/drawing/2014/main" id="{205605E3-D5B0-4B53-A81A-98C3E86DA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41" y="1415338"/>
              <a:ext cx="1441143" cy="144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알람몬에 대한 이미지 검색결과">
              <a:extLst>
                <a:ext uri="{FF2B5EF4-FFF2-40B4-BE49-F238E27FC236}">
                  <a16:creationId xmlns:a16="http://schemas.microsoft.com/office/drawing/2014/main" id="{DCBFF843-86D7-4600-BF61-4FCFE538D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6" r="17976"/>
            <a:stretch/>
          </p:blipFill>
          <p:spPr bwMode="auto">
            <a:xfrm>
              <a:off x="2379495" y="1244416"/>
              <a:ext cx="1746599" cy="1782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6968A17-4F60-4F42-87A5-3904BF1EA40F}"/>
              </a:ext>
            </a:extLst>
          </p:cNvPr>
          <p:cNvSpPr/>
          <p:nvPr/>
        </p:nvSpPr>
        <p:spPr>
          <a:xfrm>
            <a:off x="1978278" y="3342960"/>
            <a:ext cx="802433" cy="802433"/>
          </a:xfrm>
          <a:prstGeom prst="mathPlus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F59E55-3C97-4F81-B577-35E691A88422}"/>
              </a:ext>
            </a:extLst>
          </p:cNvPr>
          <p:cNvGrpSpPr/>
          <p:nvPr/>
        </p:nvGrpSpPr>
        <p:grpSpPr>
          <a:xfrm>
            <a:off x="789441" y="4964910"/>
            <a:ext cx="3070367" cy="1355988"/>
            <a:chOff x="789441" y="4595517"/>
            <a:chExt cx="3070367" cy="1355988"/>
          </a:xfrm>
        </p:grpSpPr>
        <p:pic>
          <p:nvPicPr>
            <p:cNvPr id="1030" name="Picture 6" descr="인스타에 대한 이미지 검색결과">
              <a:extLst>
                <a:ext uri="{FF2B5EF4-FFF2-40B4-BE49-F238E27FC236}">
                  <a16:creationId xmlns:a16="http://schemas.microsoft.com/office/drawing/2014/main" id="{F83E943D-F59B-45DC-8AB9-7ECE996BC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41" y="4595517"/>
              <a:ext cx="1355988" cy="135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트위터에 대한 이미지 검색결과">
              <a:extLst>
                <a:ext uri="{FF2B5EF4-FFF2-40B4-BE49-F238E27FC236}">
                  <a16:creationId xmlns:a16="http://schemas.microsoft.com/office/drawing/2014/main" id="{9B39C3E6-0326-4307-92A2-B8C14443D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692" y="4779542"/>
              <a:ext cx="1222116" cy="9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28B984-A250-4A36-B0ED-26F746203A5A}"/>
              </a:ext>
            </a:extLst>
          </p:cNvPr>
          <p:cNvSpPr txBox="1"/>
          <p:nvPr/>
        </p:nvSpPr>
        <p:spPr>
          <a:xfrm>
            <a:off x="1658922" y="2697206"/>
            <a:ext cx="144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제주명조" panose="02000300000000000000" pitchFamily="2" charset="-127"/>
                <a:ea typeface="제주명조" panose="02000300000000000000" pitchFamily="2" charset="-127"/>
              </a:rPr>
              <a:t>알람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061AC5-E302-4EB4-82D4-687EDC557A6B}"/>
              </a:ext>
            </a:extLst>
          </p:cNvPr>
          <p:cNvSpPr txBox="1"/>
          <p:nvPr/>
        </p:nvSpPr>
        <p:spPr>
          <a:xfrm>
            <a:off x="1658922" y="4249050"/>
            <a:ext cx="144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제주명조" panose="02000300000000000000" pitchFamily="2" charset="-127"/>
                <a:ea typeface="제주명조" panose="02000300000000000000" pitchFamily="2" charset="-127"/>
              </a:rPr>
              <a:t>SNS</a:t>
            </a:r>
            <a:endParaRPr lang="ko-KR" altLang="en-US" sz="28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39812A6-C371-4B69-8B00-115B44376A71}"/>
              </a:ext>
            </a:extLst>
          </p:cNvPr>
          <p:cNvSpPr/>
          <p:nvPr/>
        </p:nvSpPr>
        <p:spPr>
          <a:xfrm>
            <a:off x="4492690" y="2992192"/>
            <a:ext cx="920620" cy="873616"/>
          </a:xfrm>
          <a:prstGeom prst="right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02B62-F9D6-41F4-AA1A-9E03E0F5BDE4}"/>
              </a:ext>
            </a:extLst>
          </p:cNvPr>
          <p:cNvSpPr txBox="1"/>
          <p:nvPr/>
        </p:nvSpPr>
        <p:spPr>
          <a:xfrm>
            <a:off x="5252433" y="1642869"/>
            <a:ext cx="4364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알람만으로 부족한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일어나야 하는 </a:t>
            </a:r>
            <a:endParaRPr lang="en-US" altLang="ko-KR" sz="2800" dirty="0">
              <a:solidFill>
                <a:srgbClr val="DF5842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의지 </a:t>
            </a:r>
            <a:r>
              <a:rPr lang="en-US" altLang="ko-KR" sz="28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&amp; </a:t>
            </a:r>
            <a:r>
              <a:rPr lang="ko-KR" altLang="en-US" sz="28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이유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충전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82C9B7-F06F-44EC-8788-6A44CB1478A3}"/>
              </a:ext>
            </a:extLst>
          </p:cNvPr>
          <p:cNvSpPr txBox="1"/>
          <p:nvPr/>
        </p:nvSpPr>
        <p:spPr>
          <a:xfrm>
            <a:off x="5252433" y="3840311"/>
            <a:ext cx="4364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남들에게 잘 보이기 위한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SNS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 아닌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나의 발전을 위한 </a:t>
            </a:r>
            <a:r>
              <a:rPr lang="en-US" altLang="ko-KR" sz="28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SNS</a:t>
            </a:r>
            <a:endParaRPr lang="ko-KR" altLang="en-US" sz="2800" dirty="0">
              <a:solidFill>
                <a:srgbClr val="DF5842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22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C933877-B690-4D8F-85BE-993ED4CA3206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사업비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125E2B-5B45-4414-9BE4-3015A02F8A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908" t="30205" r="12984" b="24454"/>
          <a:stretch/>
        </p:blipFill>
        <p:spPr>
          <a:xfrm>
            <a:off x="1491031" y="847801"/>
            <a:ext cx="6923938" cy="53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33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3042811" y="2031145"/>
            <a:ext cx="3820377" cy="1281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638C6-C834-48CC-9BDD-CF95C68ACAEE}"/>
              </a:ext>
            </a:extLst>
          </p:cNvPr>
          <p:cNvSpPr txBox="1"/>
          <p:nvPr/>
        </p:nvSpPr>
        <p:spPr>
          <a:xfrm>
            <a:off x="1420988" y="3526362"/>
            <a:ext cx="706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감사합니다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FF54F8-FDD8-4434-AA59-9DC01A9D5F13}"/>
              </a:ext>
            </a:extLst>
          </p:cNvPr>
          <p:cNvCxnSpPr>
            <a:cxnSpLocks/>
          </p:cNvCxnSpPr>
          <p:nvPr/>
        </p:nvCxnSpPr>
        <p:spPr>
          <a:xfrm>
            <a:off x="2771192" y="3419670"/>
            <a:ext cx="436672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7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8207B-D25E-46F1-B98F-BD3C99E0EE20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문제 인식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pic>
        <p:nvPicPr>
          <p:cNvPr id="1026" name="Picture 2" descr="팀쿡에 대한 이미지 검색결과">
            <a:extLst>
              <a:ext uri="{FF2B5EF4-FFF2-40B4-BE49-F238E27FC236}">
                <a16:creationId xmlns:a16="http://schemas.microsoft.com/office/drawing/2014/main" id="{5565FEAC-067F-4A5C-9DE7-E0CCFAA5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7" y="2643841"/>
            <a:ext cx="3786336" cy="249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하워드 슐츠에 대한 이미지 검색결과">
            <a:extLst>
              <a:ext uri="{FF2B5EF4-FFF2-40B4-BE49-F238E27FC236}">
                <a16:creationId xmlns:a16="http://schemas.microsoft.com/office/drawing/2014/main" id="{8B2AE07F-7679-440B-BE51-3E982DA89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 bwMode="auto">
          <a:xfrm>
            <a:off x="5509456" y="2637848"/>
            <a:ext cx="3786337" cy="249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FE069-F616-4D5E-B2E0-B42AB18C9438}"/>
              </a:ext>
            </a:extLst>
          </p:cNvPr>
          <p:cNvSpPr txBox="1"/>
          <p:nvPr/>
        </p:nvSpPr>
        <p:spPr>
          <a:xfrm>
            <a:off x="1440687" y="5210326"/>
            <a:ext cx="224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애플 팀 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4435-0774-4FB8-81A4-6B9EB2758020}"/>
              </a:ext>
            </a:extLst>
          </p:cNvPr>
          <p:cNvSpPr txBox="1"/>
          <p:nvPr/>
        </p:nvSpPr>
        <p:spPr>
          <a:xfrm>
            <a:off x="5509456" y="5274704"/>
            <a:ext cx="378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스타벅스 </a:t>
            </a:r>
            <a:r>
              <a:rPr lang="ko-KR" altLang="en-US" sz="2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하워드</a:t>
            </a:r>
            <a:r>
              <a:rPr lang="ko-KR" altLang="en-US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0F9B3-6C64-4A23-AD3E-173D96F8DD08}"/>
              </a:ext>
            </a:extLst>
          </p:cNvPr>
          <p:cNvSpPr txBox="1"/>
          <p:nvPr/>
        </p:nvSpPr>
        <p:spPr>
          <a:xfrm>
            <a:off x="511447" y="5794531"/>
            <a:ext cx="409977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4:30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기상         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5:00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운동       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6:00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출근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82BEE-181F-4D49-91F6-2A862E7FB50F}"/>
              </a:ext>
            </a:extLst>
          </p:cNvPr>
          <p:cNvSpPr txBox="1"/>
          <p:nvPr/>
        </p:nvSpPr>
        <p:spPr>
          <a:xfrm>
            <a:off x="5098301" y="5787382"/>
            <a:ext cx="460864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4:30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기상     </a:t>
            </a: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반려견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산책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+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운동    아침 커피  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CCC07-7104-4300-897E-6010CE7622F0}"/>
              </a:ext>
            </a:extLst>
          </p:cNvPr>
          <p:cNvSpPr txBox="1"/>
          <p:nvPr/>
        </p:nvSpPr>
        <p:spPr>
          <a:xfrm>
            <a:off x="1474099" y="1950703"/>
            <a:ext cx="695780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전세계 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CEO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들의 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아침 시간 활용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이야기로 아침 시간의 중요성이 커짐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FB506-8ED2-4653-9304-029A1204BC2A}"/>
              </a:ext>
            </a:extLst>
          </p:cNvPr>
          <p:cNvSpPr txBox="1"/>
          <p:nvPr/>
        </p:nvSpPr>
        <p:spPr>
          <a:xfrm>
            <a:off x="2184929" y="1144132"/>
            <a:ext cx="5536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아침 시간의 중요성</a:t>
            </a:r>
          </a:p>
        </p:txBody>
      </p:sp>
    </p:spTree>
    <p:extLst>
      <p:ext uri="{BB962C8B-B14F-4D97-AF65-F5344CB8AC3E}">
        <p14:creationId xmlns:p14="http://schemas.microsoft.com/office/powerpoint/2010/main" val="13369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8207B-D25E-46F1-B98F-BD3C99E0EE20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문제 인식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F25115-3D30-4009-B7CB-BD2B3A6A5F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223"/>
          <a:stretch/>
        </p:blipFill>
        <p:spPr>
          <a:xfrm>
            <a:off x="1131277" y="3251365"/>
            <a:ext cx="7643446" cy="2534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8BF68-B63D-4CE5-898A-F68556AEAD11}"/>
              </a:ext>
            </a:extLst>
          </p:cNvPr>
          <p:cNvSpPr txBox="1"/>
          <p:nvPr/>
        </p:nvSpPr>
        <p:spPr>
          <a:xfrm>
            <a:off x="3304967" y="6209974"/>
            <a:ext cx="6428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latin typeface="제주명조" panose="02000300000000000000" pitchFamily="2" charset="-127"/>
                <a:ea typeface="제주명조" panose="02000300000000000000" pitchFamily="2" charset="-127"/>
              </a:rPr>
              <a:t>Source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</a:rPr>
              <a:t>: Korea Health Statistics 2016, Korea National Health and Nutrition Examination Survey, http://knhanes.cdc.go.kr/</a:t>
            </a:r>
            <a:endParaRPr lang="ko-KR" altLang="en-US" sz="9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2B740-4573-478E-9D77-726392395801}"/>
              </a:ext>
            </a:extLst>
          </p:cNvPr>
          <p:cNvSpPr txBox="1"/>
          <p:nvPr/>
        </p:nvSpPr>
        <p:spPr>
          <a:xfrm>
            <a:off x="1474099" y="1952128"/>
            <a:ext cx="695780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2016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년 기준 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4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명 중 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명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은 아침식사를 하지 않은 것으로 나타났으며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연령별로는 만 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19-29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세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가 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52.6%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로 가장 높았음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953991" y="1144132"/>
            <a:ext cx="59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등교</a:t>
            </a:r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·</a:t>
            </a:r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출근 준비만으로도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바쁜 아침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9F95B-C5A6-48BF-961D-6786FBE7884B}"/>
              </a:ext>
            </a:extLst>
          </p:cNvPr>
          <p:cNvSpPr txBox="1"/>
          <p:nvPr/>
        </p:nvSpPr>
        <p:spPr>
          <a:xfrm>
            <a:off x="6852039" y="3251365"/>
            <a:ext cx="951723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DF584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52.6</a:t>
            </a:r>
            <a:endParaRPr lang="ko-KR" altLang="en-US" sz="1050" dirty="0">
              <a:solidFill>
                <a:srgbClr val="DF5842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27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60F930-EA10-4F35-88E1-A36FE70AE7C2}"/>
              </a:ext>
            </a:extLst>
          </p:cNvPr>
          <p:cNvSpPr/>
          <p:nvPr/>
        </p:nvSpPr>
        <p:spPr>
          <a:xfrm>
            <a:off x="0" y="2905128"/>
            <a:ext cx="9906000" cy="2904111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8207B-D25E-46F1-B98F-BD3C99E0EE20}"/>
              </a:ext>
            </a:extLst>
          </p:cNvPr>
          <p:cNvSpPr txBox="1"/>
          <p:nvPr/>
        </p:nvSpPr>
        <p:spPr>
          <a:xfrm>
            <a:off x="684266" y="230081"/>
            <a:ext cx="19534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문제 인식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2B740-4573-478E-9D77-726392395801}"/>
              </a:ext>
            </a:extLst>
          </p:cNvPr>
          <p:cNvSpPr txBox="1"/>
          <p:nvPr/>
        </p:nvSpPr>
        <p:spPr>
          <a:xfrm>
            <a:off x="1474099" y="1952128"/>
            <a:ext cx="695780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알람으로 </a:t>
            </a:r>
            <a:r>
              <a:rPr lang="ko-KR" altLang="en-US" dirty="0" err="1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깨워주자마자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아침 시간을 활용할 수 있도록 도와주자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!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178585" y="1144132"/>
            <a:ext cx="754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아침 시간 활용</a:t>
            </a:r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을 도와줄 수 없을까</a:t>
            </a:r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?</a:t>
            </a:r>
            <a:endParaRPr lang="ko-KR" altLang="en-US" sz="3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21BF40-5AB0-467F-AF83-89EF8A40024A}"/>
              </a:ext>
            </a:extLst>
          </p:cNvPr>
          <p:cNvGrpSpPr/>
          <p:nvPr/>
        </p:nvGrpSpPr>
        <p:grpSpPr>
          <a:xfrm>
            <a:off x="3200258" y="3648336"/>
            <a:ext cx="3505483" cy="1417695"/>
            <a:chOff x="6830299" y="2324380"/>
            <a:chExt cx="4314441" cy="174485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E28B103-B6F9-4E4B-9474-178D69231471}"/>
                </a:ext>
              </a:extLst>
            </p:cNvPr>
            <p:cNvGrpSpPr/>
            <p:nvPr/>
          </p:nvGrpSpPr>
          <p:grpSpPr>
            <a:xfrm>
              <a:off x="6830299" y="2324380"/>
              <a:ext cx="4314441" cy="1744857"/>
              <a:chOff x="6826311" y="2124325"/>
              <a:chExt cx="4314441" cy="174485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3C0143-1768-4DC1-92E4-9FE4C1A45AFB}"/>
                  </a:ext>
                </a:extLst>
              </p:cNvPr>
              <p:cNvSpPr txBox="1"/>
              <p:nvPr/>
            </p:nvSpPr>
            <p:spPr>
              <a:xfrm>
                <a:off x="6826312" y="2524435"/>
                <a:ext cx="4314440" cy="134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6500" spc="244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첫걸음</a:t>
                </a:r>
                <a:r>
                  <a:rPr lang="ko-KR" altLang="en-US" sz="6500" spc="244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F6E6DF-71D1-4FC2-BC3F-762FB233E42E}"/>
                  </a:ext>
                </a:extLst>
              </p:cNvPr>
              <p:cNvSpPr txBox="1"/>
              <p:nvPr/>
            </p:nvSpPr>
            <p:spPr>
              <a:xfrm>
                <a:off x="6826311" y="2124325"/>
                <a:ext cx="4314439" cy="42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625" spc="244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아침을 여는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107651-AD83-4262-9B46-3B8A8CEC3A6D}"/>
                </a:ext>
              </a:extLst>
            </p:cNvPr>
            <p:cNvCxnSpPr/>
            <p:nvPr/>
          </p:nvCxnSpPr>
          <p:spPr>
            <a:xfrm>
              <a:off x="6830299" y="2724490"/>
              <a:ext cx="4314439" cy="0"/>
            </a:xfrm>
            <a:prstGeom prst="line">
              <a:avLst/>
            </a:prstGeom>
            <a:ln w="28575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812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8207B-D25E-46F1-B98F-BD3C99E0EE20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국내외 시장 현황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73241E-DF69-41C4-8DF7-30F480A753F4}"/>
              </a:ext>
            </a:extLst>
          </p:cNvPr>
          <p:cNvGrpSpPr/>
          <p:nvPr/>
        </p:nvGrpSpPr>
        <p:grpSpPr>
          <a:xfrm>
            <a:off x="346568" y="2681435"/>
            <a:ext cx="4364879" cy="1765296"/>
            <a:chOff x="5303453" y="2681435"/>
            <a:chExt cx="4364879" cy="17652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72B740-4573-478E-9D77-726392395801}"/>
                </a:ext>
              </a:extLst>
            </p:cNvPr>
            <p:cNvSpPr txBox="1"/>
            <p:nvPr/>
          </p:nvSpPr>
          <p:spPr>
            <a:xfrm>
              <a:off x="5415982" y="3571876"/>
              <a:ext cx="4139819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국내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스타트업의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알람 앱들의 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글로벌 다운로드 수 지속적으로 성장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48B16-2AF0-42A1-AEE6-2443CA759055}"/>
                </a:ext>
              </a:extLst>
            </p:cNvPr>
            <p:cNvSpPr txBox="1"/>
            <p:nvPr/>
          </p:nvSpPr>
          <p:spPr>
            <a:xfrm>
              <a:off x="5303453" y="2681435"/>
              <a:ext cx="4364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일단 먼저 </a:t>
              </a:r>
              <a:r>
                <a:rPr lang="ko-KR" altLang="en-US" sz="32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일어나게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하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자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ECC43D-7870-42F1-BEE9-59F362BCBD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15" t="34346" r="9194" b="31388"/>
          <a:stretch/>
        </p:blipFill>
        <p:spPr>
          <a:xfrm>
            <a:off x="5136050" y="1651328"/>
            <a:ext cx="4284431" cy="225066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A2B2CE-FA2F-4EE9-9D8B-7FB97002380F}"/>
              </a:ext>
            </a:extLst>
          </p:cNvPr>
          <p:cNvGrpSpPr/>
          <p:nvPr/>
        </p:nvGrpSpPr>
        <p:grpSpPr>
          <a:xfrm>
            <a:off x="5141169" y="3953009"/>
            <a:ext cx="4279311" cy="2099906"/>
            <a:chOff x="6276520" y="2993356"/>
            <a:chExt cx="4905768" cy="240731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11B235-83C9-4640-913F-763BCCA03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4155"/>
            <a:stretch/>
          </p:blipFill>
          <p:spPr>
            <a:xfrm>
              <a:off x="6276520" y="2993356"/>
              <a:ext cx="2155381" cy="240731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EEB431A-212C-440C-AE7B-53E605BD7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62"/>
            <a:stretch/>
          </p:blipFill>
          <p:spPr>
            <a:xfrm>
              <a:off x="8431901" y="2994685"/>
              <a:ext cx="2750387" cy="2405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76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2B740-4573-478E-9D77-726392395801}"/>
              </a:ext>
            </a:extLst>
          </p:cNvPr>
          <p:cNvSpPr txBox="1"/>
          <p:nvPr/>
        </p:nvSpPr>
        <p:spPr>
          <a:xfrm>
            <a:off x="1474099" y="1952128"/>
            <a:ext cx="695780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바쁜 아침을 돕기 위한 다양한 서비스들이 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국내외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등장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953991" y="1144132"/>
            <a:ext cx="59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등교</a:t>
            </a:r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·</a:t>
            </a:r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출근 준비만으로도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바쁜 아침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E7D2BDE5-8866-4952-9C2A-71A4819D4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62DAD7-87D0-4C4A-9208-E561F159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5" y="2891930"/>
            <a:ext cx="3781845" cy="349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6B9461-7EBB-4005-AEA3-3C175C0BD0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0" y="2891930"/>
            <a:ext cx="3832113" cy="3490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8603A-6A4C-4299-91DE-AB85644BFA02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국내외 시장 현황</a:t>
            </a:r>
          </a:p>
        </p:txBody>
      </p:sp>
    </p:spTree>
    <p:extLst>
      <p:ext uri="{BB962C8B-B14F-4D97-AF65-F5344CB8AC3E}">
        <p14:creationId xmlns:p14="http://schemas.microsoft.com/office/powerpoint/2010/main" val="339907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2B740-4573-478E-9D77-726392395801}"/>
              </a:ext>
            </a:extLst>
          </p:cNvPr>
          <p:cNvSpPr txBox="1"/>
          <p:nvPr/>
        </p:nvSpPr>
        <p:spPr>
          <a:xfrm>
            <a:off x="1474099" y="1952128"/>
            <a:ext cx="695780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이에 따른 아침 시장 규모 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3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예상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953991" y="1144132"/>
            <a:ext cx="599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등교</a:t>
            </a:r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·</a:t>
            </a:r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출근 준비만으로도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바쁜 아침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E7D2BDE5-8866-4952-9C2A-71A4819D4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6B9461-7EBB-4005-AEA3-3C175C0BD0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13" t="13244" r="6091" b="19489"/>
          <a:stretch/>
        </p:blipFill>
        <p:spPr>
          <a:xfrm>
            <a:off x="5105400" y="2891930"/>
            <a:ext cx="4345142" cy="3490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D8603A-6A4C-4299-91DE-AB85644BFA02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국내외 시장 현황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8A9E66-8647-4358-88BF-E62CAC9FE5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00" t="20655" r="40566" b="16695"/>
          <a:stretch/>
        </p:blipFill>
        <p:spPr>
          <a:xfrm>
            <a:off x="1167882" y="2891931"/>
            <a:ext cx="3480318" cy="34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2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8207B-D25E-46F1-B98F-BD3C99E0EE20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국내외 시장 현황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2B740-4573-478E-9D77-726392395801}"/>
              </a:ext>
            </a:extLst>
          </p:cNvPr>
          <p:cNvSpPr txBox="1"/>
          <p:nvPr/>
        </p:nvSpPr>
        <p:spPr>
          <a:xfrm>
            <a:off x="1474099" y="1952128"/>
            <a:ext cx="695780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SNS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광고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뿐만 아니라 인스타그램의 </a:t>
            </a:r>
            <a:r>
              <a:rPr lang="ko-KR" altLang="en-US" dirty="0" err="1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쇼퍼블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콘텐츠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도입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48B16-2AF0-42A1-AEE6-2443CA759055}"/>
              </a:ext>
            </a:extLst>
          </p:cNvPr>
          <p:cNvSpPr txBox="1"/>
          <p:nvPr/>
        </p:nvSpPr>
        <p:spPr>
          <a:xfrm>
            <a:off x="1684302" y="1144132"/>
            <a:ext cx="653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커진 아침 시장</a:t>
            </a:r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이들을 위한 </a:t>
            </a:r>
            <a:r>
              <a:rPr lang="ko-KR" altLang="en-US" sz="3200" dirty="0">
                <a:solidFill>
                  <a:srgbClr val="DF5842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장소</a:t>
            </a:r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는</a:t>
            </a:r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?</a:t>
            </a:r>
            <a:endParaRPr lang="ko-KR" altLang="en-US" sz="3200" dirty="0">
              <a:solidFill>
                <a:srgbClr val="DF5842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E7D2BDE5-8866-4952-9C2A-71A4819D4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83F9CC-363D-41AF-8A96-1B3149FB7C80}"/>
              </a:ext>
            </a:extLst>
          </p:cNvPr>
          <p:cNvGrpSpPr/>
          <p:nvPr/>
        </p:nvGrpSpPr>
        <p:grpSpPr>
          <a:xfrm>
            <a:off x="805565" y="2634706"/>
            <a:ext cx="8178447" cy="3454427"/>
            <a:chOff x="805565" y="2865974"/>
            <a:chExt cx="8178447" cy="345442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11B235-83C9-4640-913F-763BCCA03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142" t="31740" r="6092" b="37480"/>
            <a:stretch/>
          </p:blipFill>
          <p:spPr>
            <a:xfrm>
              <a:off x="3045079" y="2865974"/>
              <a:ext cx="5938933" cy="3454427"/>
            </a:xfrm>
            <a:prstGeom prst="rect">
              <a:avLst/>
            </a:prstGeom>
          </p:spPr>
        </p:pic>
        <p:pic>
          <p:nvPicPr>
            <p:cNvPr id="16" name="그림 1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079BA18-253D-45E1-8F53-380E98F7C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7" b="6566"/>
            <a:stretch/>
          </p:blipFill>
          <p:spPr>
            <a:xfrm>
              <a:off x="805565" y="2865974"/>
              <a:ext cx="2148100" cy="3454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36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E59D8E-7476-4DCE-B7DA-3C82B12A0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71"/>
          <a:stretch/>
        </p:blipFill>
        <p:spPr>
          <a:xfrm>
            <a:off x="8304285" y="145750"/>
            <a:ext cx="1429474" cy="4796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6354BAD-22CB-444E-8704-8FEFDE4F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90" y="177303"/>
            <a:ext cx="530679" cy="53067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E592F-3FF0-4E4D-A357-098873AA8797}"/>
              </a:ext>
            </a:extLst>
          </p:cNvPr>
          <p:cNvCxnSpPr>
            <a:cxnSpLocks/>
          </p:cNvCxnSpPr>
          <p:nvPr/>
        </p:nvCxnSpPr>
        <p:spPr>
          <a:xfrm>
            <a:off x="668167" y="676387"/>
            <a:ext cx="8927327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E17A1-F417-416F-A8D7-C4A5602706F1}"/>
              </a:ext>
            </a:extLst>
          </p:cNvPr>
          <p:cNvCxnSpPr>
            <a:cxnSpLocks/>
          </p:cNvCxnSpPr>
          <p:nvPr/>
        </p:nvCxnSpPr>
        <p:spPr>
          <a:xfrm>
            <a:off x="0" y="6491819"/>
            <a:ext cx="9906000" cy="0"/>
          </a:xfrm>
          <a:prstGeom prst="line">
            <a:avLst/>
          </a:prstGeom>
          <a:ln w="127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2ECB0688-9068-47C2-B5F9-F479B3278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r="61677" b="82617"/>
          <a:stretch/>
        </p:blipFill>
        <p:spPr>
          <a:xfrm>
            <a:off x="9167326" y="6542832"/>
            <a:ext cx="566433" cy="278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C8DF7B-3C64-46E6-A135-A4ACD315F2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31" t="17431" r="30016" b="20780"/>
          <a:stretch/>
        </p:blipFill>
        <p:spPr>
          <a:xfrm>
            <a:off x="4953000" y="1053761"/>
            <a:ext cx="4642494" cy="538704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8ED815-EEE6-4329-9F51-925F4102A28C}"/>
              </a:ext>
            </a:extLst>
          </p:cNvPr>
          <p:cNvGrpSpPr/>
          <p:nvPr/>
        </p:nvGrpSpPr>
        <p:grpSpPr>
          <a:xfrm>
            <a:off x="346568" y="2681435"/>
            <a:ext cx="4364879" cy="2006373"/>
            <a:chOff x="5303453" y="2681435"/>
            <a:chExt cx="4364879" cy="20063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B05866-5216-43BA-B307-973725C0CE1F}"/>
                </a:ext>
              </a:extLst>
            </p:cNvPr>
            <p:cNvSpPr txBox="1"/>
            <p:nvPr/>
          </p:nvSpPr>
          <p:spPr>
            <a:xfrm>
              <a:off x="5415982" y="3812953"/>
              <a:ext cx="4139819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전 세계적으로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982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억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4700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만 달러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그 중 </a:t>
              </a:r>
              <a:r>
                <a:rPr lang="ko-KR" altLang="en-US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모바일이 </a:t>
              </a:r>
              <a:r>
                <a:rPr lang="en-US" altLang="ko-KR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71.4%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로 예측됨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39FCD-14C3-4943-8941-12775320F42E}"/>
                </a:ext>
              </a:extLst>
            </p:cNvPr>
            <p:cNvSpPr txBox="1"/>
            <p:nvPr/>
          </p:nvSpPr>
          <p:spPr>
            <a:xfrm>
              <a:off x="5303453" y="2681435"/>
              <a:ext cx="436487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계속 해서 커지는 </a:t>
              </a:r>
              <a:endPara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소셜 미디어 광고 시장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44C387-8385-4FB4-BD21-95B0BD6DFEA2}"/>
              </a:ext>
            </a:extLst>
          </p:cNvPr>
          <p:cNvSpPr txBox="1"/>
          <p:nvPr/>
        </p:nvSpPr>
        <p:spPr>
          <a:xfrm>
            <a:off x="684266" y="230081"/>
            <a:ext cx="28540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275" dirty="0">
                <a:latin typeface="제주고딕" panose="02000300000000000000" pitchFamily="2" charset="-127"/>
                <a:ea typeface="제주고딕" panose="02000300000000000000" pitchFamily="2" charset="-127"/>
              </a:rPr>
              <a:t>국내외 시장 현황</a:t>
            </a:r>
          </a:p>
        </p:txBody>
      </p:sp>
    </p:spTree>
    <p:extLst>
      <p:ext uri="{BB962C8B-B14F-4D97-AF65-F5344CB8AC3E}">
        <p14:creationId xmlns:p14="http://schemas.microsoft.com/office/powerpoint/2010/main" val="132630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2616</TotalTime>
  <Words>423</Words>
  <Application>Microsoft Office PowerPoint</Application>
  <PresentationFormat>A4 용지(210x297mm)</PresentationFormat>
  <Paragraphs>112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제주명조</vt:lpstr>
      <vt:lpstr>Calibri Light</vt:lpstr>
      <vt:lpstr>Arial</vt:lpstr>
      <vt:lpstr>Calibri</vt:lpstr>
      <vt:lpstr>제주고딕</vt:lpstr>
      <vt:lpstr>210 맨발의청춘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Somin Park</dc:creator>
  <cp:lastModifiedBy>Somin Park</cp:lastModifiedBy>
  <cp:revision>48</cp:revision>
  <dcterms:created xsi:type="dcterms:W3CDTF">2019-10-07T07:26:00Z</dcterms:created>
  <dcterms:modified xsi:type="dcterms:W3CDTF">2019-10-20T18:15:36Z</dcterms:modified>
</cp:coreProperties>
</file>